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  <p:sldMasterId id="2147483660" r:id="rId5"/>
    <p:sldMasterId id="2147483664" r:id="rId6"/>
  </p:sldMasterIdLst>
  <p:notesMasterIdLst>
    <p:notesMasterId r:id="rId30"/>
  </p:notesMasterIdLst>
  <p:sldIdLst>
    <p:sldId id="256" r:id="rId7"/>
    <p:sldId id="258" r:id="rId8"/>
    <p:sldId id="259" r:id="rId9"/>
    <p:sldId id="281" r:id="rId10"/>
    <p:sldId id="282" r:id="rId11"/>
    <p:sldId id="260" r:id="rId12"/>
    <p:sldId id="283" r:id="rId13"/>
    <p:sldId id="706" r:id="rId14"/>
    <p:sldId id="285" r:id="rId15"/>
    <p:sldId id="707" r:id="rId16"/>
    <p:sldId id="708" r:id="rId17"/>
    <p:sldId id="709" r:id="rId18"/>
    <p:sldId id="710" r:id="rId19"/>
    <p:sldId id="290" r:id="rId20"/>
    <p:sldId id="711" r:id="rId21"/>
    <p:sldId id="712" r:id="rId22"/>
    <p:sldId id="713" r:id="rId23"/>
    <p:sldId id="291" r:id="rId24"/>
    <p:sldId id="314" r:id="rId25"/>
    <p:sldId id="700" r:id="rId26"/>
    <p:sldId id="704" r:id="rId27"/>
    <p:sldId id="277" r:id="rId28"/>
    <p:sldId id="705" r:id="rId29"/>
  </p:sldIdLst>
  <p:sldSz cx="9753600" cy="7315200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Lato" panose="020F0502020204030203" pitchFamily="34" charset="0"/>
      <p:regular r:id="rId35"/>
      <p:bold r:id="rId36"/>
      <p:italic r:id="rId37"/>
      <p:boldItalic r:id="rId38"/>
    </p:embeddedFont>
    <p:embeddedFont>
      <p:font typeface="Lato 1 Italics" panose="020B0604020202020204" charset="0"/>
      <p:regular r:id="rId39"/>
      <p:bold r:id="rId40"/>
      <p:italic r:id="rId41"/>
      <p:boldItalic r:id="rId42"/>
    </p:embeddedFont>
    <p:embeddedFont>
      <p:font typeface="Lato 2" panose="020B0604020202020204" charset="0"/>
      <p:regular r:id="rId43"/>
      <p:bold r:id="rId44"/>
      <p:italic r:id="rId45"/>
      <p:boldItalic r:id="rId46"/>
    </p:embeddedFont>
    <p:embeddedFont>
      <p:font typeface="Lato 3" panose="020B0604020202020204" charset="0"/>
      <p:regular r:id="rId47"/>
      <p:bold r:id="rId48"/>
      <p:italic r:id="rId49"/>
      <p:boldItalic r:id="rId50"/>
    </p:embeddedFont>
    <p:embeddedFont>
      <p:font typeface="Rubik 2" panose="020B0604020202020204" charset="-79"/>
      <p:regular r:id="rId51"/>
      <p:bold r:id="rId52"/>
      <p:italic r:id="rId53"/>
      <p:boldItalic r:id="rId54"/>
    </p:embeddedFont>
    <p:embeddedFont>
      <p:font typeface="Rubik SemiBold" panose="020B0604020202020204" charset="-79"/>
      <p:regular r:id="rId55"/>
      <p:bold r:id="rId56"/>
      <p:italic r:id="rId57"/>
      <p:boldItalic r:id="rId5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200"/>
    <a:srgbClr val="951B81"/>
    <a:srgbClr val="0ABAEE"/>
    <a:srgbClr val="005477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A68579-041C-4082-B5FC-B07FEE003F1D}" v="16" dt="2023-07-25T12:25:42.6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font" Target="fonts/font9.fntdata"/><Relationship Id="rId21" Type="http://schemas.openxmlformats.org/officeDocument/2006/relationships/slide" Target="slides/slide15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font" Target="fonts/font17.fntdata"/><Relationship Id="rId50" Type="http://schemas.openxmlformats.org/officeDocument/2006/relationships/font" Target="fonts/font20.fntdata"/><Relationship Id="rId55" Type="http://schemas.openxmlformats.org/officeDocument/2006/relationships/font" Target="fonts/font25.fntdata"/><Relationship Id="rId63" Type="http://schemas.microsoft.com/office/2016/11/relationships/changesInfo" Target="changesInfos/changesInfo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font" Target="fonts/font15.fntdata"/><Relationship Id="rId53" Type="http://schemas.openxmlformats.org/officeDocument/2006/relationships/font" Target="fonts/font23.fntdata"/><Relationship Id="rId58" Type="http://schemas.openxmlformats.org/officeDocument/2006/relationships/font" Target="fonts/font28.fntdata"/><Relationship Id="rId5" Type="http://schemas.openxmlformats.org/officeDocument/2006/relationships/slideMaster" Target="slideMasters/slideMaster2.xml"/><Relationship Id="rId61" Type="http://schemas.openxmlformats.org/officeDocument/2006/relationships/theme" Target="theme/theme1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48" Type="http://schemas.openxmlformats.org/officeDocument/2006/relationships/font" Target="fonts/font18.fntdata"/><Relationship Id="rId56" Type="http://schemas.openxmlformats.org/officeDocument/2006/relationships/font" Target="fonts/font26.fntdata"/><Relationship Id="rId64" Type="http://schemas.microsoft.com/office/2015/10/relationships/revisionInfo" Target="revisionInfo.xml"/><Relationship Id="rId8" Type="http://schemas.openxmlformats.org/officeDocument/2006/relationships/slide" Target="slides/slide2.xml"/><Relationship Id="rId51" Type="http://schemas.openxmlformats.org/officeDocument/2006/relationships/font" Target="fonts/font2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font" Target="fonts/font16.fntdata"/><Relationship Id="rId59" Type="http://schemas.openxmlformats.org/officeDocument/2006/relationships/presProps" Target="presProps.xml"/><Relationship Id="rId20" Type="http://schemas.openxmlformats.org/officeDocument/2006/relationships/slide" Target="slides/slide14.xml"/><Relationship Id="rId41" Type="http://schemas.openxmlformats.org/officeDocument/2006/relationships/font" Target="fonts/font11.fntdata"/><Relationship Id="rId54" Type="http://schemas.openxmlformats.org/officeDocument/2006/relationships/font" Target="fonts/font24.fntdata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font" Target="fonts/font6.fntdata"/><Relationship Id="rId49" Type="http://schemas.openxmlformats.org/officeDocument/2006/relationships/font" Target="fonts/font19.fntdata"/><Relationship Id="rId57" Type="http://schemas.openxmlformats.org/officeDocument/2006/relationships/font" Target="fonts/font27.fntdata"/><Relationship Id="rId10" Type="http://schemas.openxmlformats.org/officeDocument/2006/relationships/slide" Target="slides/slide4.xml"/><Relationship Id="rId31" Type="http://schemas.openxmlformats.org/officeDocument/2006/relationships/font" Target="fonts/font1.fntdata"/><Relationship Id="rId44" Type="http://schemas.openxmlformats.org/officeDocument/2006/relationships/font" Target="fonts/font14.fntdata"/><Relationship Id="rId52" Type="http://schemas.openxmlformats.org/officeDocument/2006/relationships/font" Target="fonts/font22.fntdata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yony Clark" userId="9a0d9efc-5e53-44f4-94d3-0edbe6384628" providerId="ADAL" clId="{74A68579-041C-4082-B5FC-B07FEE003F1D}"/>
    <pc:docChg chg="undo custSel addSld delSld modSld">
      <pc:chgData name="Bryony Clark" userId="9a0d9efc-5e53-44f4-94d3-0edbe6384628" providerId="ADAL" clId="{74A68579-041C-4082-B5FC-B07FEE003F1D}" dt="2023-07-27T14:07:03.950" v="469" actId="207"/>
      <pc:docMkLst>
        <pc:docMk/>
      </pc:docMkLst>
      <pc:sldChg chg="addSp delSp modSp mod">
        <pc:chgData name="Bryony Clark" userId="9a0d9efc-5e53-44f4-94d3-0edbe6384628" providerId="ADAL" clId="{74A68579-041C-4082-B5FC-B07FEE003F1D}" dt="2023-07-26T12:24:42.477" v="444" actId="2711"/>
        <pc:sldMkLst>
          <pc:docMk/>
          <pc:sldMk cId="0" sldId="256"/>
        </pc:sldMkLst>
        <pc:spChg chg="add del">
          <ac:chgData name="Bryony Clark" userId="9a0d9efc-5e53-44f4-94d3-0edbe6384628" providerId="ADAL" clId="{74A68579-041C-4082-B5FC-B07FEE003F1D}" dt="2023-07-25T12:25:26.078" v="399" actId="478"/>
          <ac:spMkLst>
            <pc:docMk/>
            <pc:sldMk cId="0" sldId="256"/>
            <ac:spMk id="2" creationId="{DFFFFE1E-0DC6-5108-7205-A2DA4AE9CFCD}"/>
          </ac:spMkLst>
        </pc:spChg>
        <pc:spChg chg="mod">
          <ac:chgData name="Bryony Clark" userId="9a0d9efc-5e53-44f4-94d3-0edbe6384628" providerId="ADAL" clId="{74A68579-041C-4082-B5FC-B07FEE003F1D}" dt="2023-07-26T12:24:42.477" v="444" actId="2711"/>
          <ac:spMkLst>
            <pc:docMk/>
            <pc:sldMk cId="0" sldId="256"/>
            <ac:spMk id="7" creationId="{00000000-0000-0000-0000-000000000000}"/>
          </ac:spMkLst>
        </pc:spChg>
        <pc:spChg chg="del mod">
          <ac:chgData name="Bryony Clark" userId="9a0d9efc-5e53-44f4-94d3-0edbe6384628" providerId="ADAL" clId="{74A68579-041C-4082-B5FC-B07FEE003F1D}" dt="2023-07-26T12:17:44.483" v="407" actId="21"/>
          <ac:spMkLst>
            <pc:docMk/>
            <pc:sldMk cId="0" sldId="256"/>
            <ac:spMk id="8" creationId="{00000000-0000-0000-0000-000000000000}"/>
          </ac:spMkLst>
        </pc:spChg>
        <pc:picChg chg="mod">
          <ac:chgData name="Bryony Clark" userId="9a0d9efc-5e53-44f4-94d3-0edbe6384628" providerId="ADAL" clId="{74A68579-041C-4082-B5FC-B07FEE003F1D}" dt="2023-07-26T12:17:54.269" v="409" actId="208"/>
          <ac:picMkLst>
            <pc:docMk/>
            <pc:sldMk cId="0" sldId="256"/>
            <ac:picMk id="3" creationId="{00000000-0000-0000-0000-000000000000}"/>
          </ac:picMkLst>
        </pc:picChg>
        <pc:picChg chg="add del">
          <ac:chgData name="Bryony Clark" userId="9a0d9efc-5e53-44f4-94d3-0edbe6384628" providerId="ADAL" clId="{74A68579-041C-4082-B5FC-B07FEE003F1D}" dt="2023-07-26T12:18:31.813" v="411" actId="22"/>
          <ac:picMkLst>
            <pc:docMk/>
            <pc:sldMk cId="0" sldId="256"/>
            <ac:picMk id="9" creationId="{3C2FFDB3-D370-8CC4-7EC8-797BF894F42C}"/>
          </ac:picMkLst>
        </pc:picChg>
        <pc:picChg chg="add mod ord">
          <ac:chgData name="Bryony Clark" userId="9a0d9efc-5e53-44f4-94d3-0edbe6384628" providerId="ADAL" clId="{74A68579-041C-4082-B5FC-B07FEE003F1D}" dt="2023-07-25T12:25:53.912" v="404" actId="1076"/>
          <ac:picMkLst>
            <pc:docMk/>
            <pc:sldMk cId="0" sldId="256"/>
            <ac:picMk id="10" creationId="{A77AE560-BFB4-9E40-459C-CC919C577620}"/>
          </ac:picMkLst>
        </pc:picChg>
        <pc:picChg chg="del">
          <ac:chgData name="Bryony Clark" userId="9a0d9efc-5e53-44f4-94d3-0edbe6384628" providerId="ADAL" clId="{74A68579-041C-4082-B5FC-B07FEE003F1D}" dt="2023-07-25T07:49:19.364" v="0" actId="478"/>
          <ac:picMkLst>
            <pc:docMk/>
            <pc:sldMk cId="0" sldId="256"/>
            <ac:picMk id="15" creationId="{DDE98080-7D8C-35B0-79C4-9249CCFDEEE6}"/>
          </ac:picMkLst>
        </pc:picChg>
      </pc:sldChg>
      <pc:sldChg chg="del">
        <pc:chgData name="Bryony Clark" userId="9a0d9efc-5e53-44f4-94d3-0edbe6384628" providerId="ADAL" clId="{74A68579-041C-4082-B5FC-B07FEE003F1D}" dt="2023-07-25T07:50:28.867" v="34" actId="47"/>
        <pc:sldMkLst>
          <pc:docMk/>
          <pc:sldMk cId="0" sldId="257"/>
        </pc:sldMkLst>
      </pc:sldChg>
      <pc:sldChg chg="addSp modSp add del mod">
        <pc:chgData name="Bryony Clark" userId="9a0d9efc-5e53-44f4-94d3-0edbe6384628" providerId="ADAL" clId="{74A68579-041C-4082-B5FC-B07FEE003F1D}" dt="2023-07-25T10:22:17.181" v="387" actId="14100"/>
        <pc:sldMkLst>
          <pc:docMk/>
          <pc:sldMk cId="728585379" sldId="260"/>
        </pc:sldMkLst>
        <pc:spChg chg="mod">
          <ac:chgData name="Bryony Clark" userId="9a0d9efc-5e53-44f4-94d3-0edbe6384628" providerId="ADAL" clId="{74A68579-041C-4082-B5FC-B07FEE003F1D}" dt="2023-07-25T10:22:12.960" v="386" actId="20577"/>
          <ac:spMkLst>
            <pc:docMk/>
            <pc:sldMk cId="728585379" sldId="260"/>
            <ac:spMk id="2" creationId="{D3184794-0FF9-0487-6321-FD44EECD022C}"/>
          </ac:spMkLst>
        </pc:spChg>
        <pc:spChg chg="mod">
          <ac:chgData name="Bryony Clark" userId="9a0d9efc-5e53-44f4-94d3-0edbe6384628" providerId="ADAL" clId="{74A68579-041C-4082-B5FC-B07FEE003F1D}" dt="2023-07-25T07:56:00.849" v="178" actId="1076"/>
          <ac:spMkLst>
            <pc:docMk/>
            <pc:sldMk cId="728585379" sldId="260"/>
            <ac:spMk id="5" creationId="{C2406728-6899-9613-CC3C-63E13BB6225D}"/>
          </ac:spMkLst>
        </pc:spChg>
        <pc:spChg chg="add mod ord">
          <ac:chgData name="Bryony Clark" userId="9a0d9efc-5e53-44f4-94d3-0edbe6384628" providerId="ADAL" clId="{74A68579-041C-4082-B5FC-B07FEE003F1D}" dt="2023-07-25T10:22:17.181" v="387" actId="14100"/>
          <ac:spMkLst>
            <pc:docMk/>
            <pc:sldMk cId="728585379" sldId="260"/>
            <ac:spMk id="7" creationId="{BE708D16-3019-7ABC-08F6-0F5F5DA4ACC5}"/>
          </ac:spMkLst>
        </pc:spChg>
      </pc:sldChg>
      <pc:sldChg chg="del">
        <pc:chgData name="Bryony Clark" userId="9a0d9efc-5e53-44f4-94d3-0edbe6384628" providerId="ADAL" clId="{74A68579-041C-4082-B5FC-B07FEE003F1D}" dt="2023-07-25T07:50:43.415" v="39" actId="47"/>
        <pc:sldMkLst>
          <pc:docMk/>
          <pc:sldMk cId="716962507" sldId="265"/>
        </pc:sldMkLst>
      </pc:sldChg>
      <pc:sldChg chg="del">
        <pc:chgData name="Bryony Clark" userId="9a0d9efc-5e53-44f4-94d3-0edbe6384628" providerId="ADAL" clId="{74A68579-041C-4082-B5FC-B07FEE003F1D}" dt="2023-07-25T07:50:35.987" v="35" actId="47"/>
        <pc:sldMkLst>
          <pc:docMk/>
          <pc:sldMk cId="0" sldId="267"/>
        </pc:sldMkLst>
      </pc:sldChg>
      <pc:sldChg chg="del">
        <pc:chgData name="Bryony Clark" userId="9a0d9efc-5e53-44f4-94d3-0edbe6384628" providerId="ADAL" clId="{74A68579-041C-4082-B5FC-B07FEE003F1D}" dt="2023-07-25T07:50:39.475" v="36" actId="47"/>
        <pc:sldMkLst>
          <pc:docMk/>
          <pc:sldMk cId="0" sldId="269"/>
        </pc:sldMkLst>
      </pc:sldChg>
      <pc:sldChg chg="del">
        <pc:chgData name="Bryony Clark" userId="9a0d9efc-5e53-44f4-94d3-0edbe6384628" providerId="ADAL" clId="{74A68579-041C-4082-B5FC-B07FEE003F1D}" dt="2023-07-25T07:50:41.242" v="37" actId="47"/>
        <pc:sldMkLst>
          <pc:docMk/>
          <pc:sldMk cId="0" sldId="270"/>
        </pc:sldMkLst>
      </pc:sldChg>
      <pc:sldChg chg="del">
        <pc:chgData name="Bryony Clark" userId="9a0d9efc-5e53-44f4-94d3-0edbe6384628" providerId="ADAL" clId="{74A68579-041C-4082-B5FC-B07FEE003F1D}" dt="2023-07-25T07:50:42.172" v="38" actId="47"/>
        <pc:sldMkLst>
          <pc:docMk/>
          <pc:sldMk cId="0" sldId="271"/>
        </pc:sldMkLst>
      </pc:sldChg>
      <pc:sldChg chg="del">
        <pc:chgData name="Bryony Clark" userId="9a0d9efc-5e53-44f4-94d3-0edbe6384628" providerId="ADAL" clId="{74A68579-041C-4082-B5FC-B07FEE003F1D}" dt="2023-07-25T07:50:44.956" v="40" actId="47"/>
        <pc:sldMkLst>
          <pc:docMk/>
          <pc:sldMk cId="0" sldId="273"/>
        </pc:sldMkLst>
      </pc:sldChg>
      <pc:sldChg chg="del">
        <pc:chgData name="Bryony Clark" userId="9a0d9efc-5e53-44f4-94d3-0edbe6384628" providerId="ADAL" clId="{74A68579-041C-4082-B5FC-B07FEE003F1D}" dt="2023-07-25T07:50:45.871" v="41" actId="47"/>
        <pc:sldMkLst>
          <pc:docMk/>
          <pc:sldMk cId="0" sldId="275"/>
        </pc:sldMkLst>
      </pc:sldChg>
      <pc:sldChg chg="modSp mod">
        <pc:chgData name="Bryony Clark" userId="9a0d9efc-5e53-44f4-94d3-0edbe6384628" providerId="ADAL" clId="{74A68579-041C-4082-B5FC-B07FEE003F1D}" dt="2023-07-27T14:06:04.980" v="468" actId="1076"/>
        <pc:sldMkLst>
          <pc:docMk/>
          <pc:sldMk cId="2948367896" sldId="277"/>
        </pc:sldMkLst>
        <pc:spChg chg="mod">
          <ac:chgData name="Bryony Clark" userId="9a0d9efc-5e53-44f4-94d3-0edbe6384628" providerId="ADAL" clId="{74A68579-041C-4082-B5FC-B07FEE003F1D}" dt="2023-07-27T14:06:04.980" v="468" actId="1076"/>
          <ac:spMkLst>
            <pc:docMk/>
            <pc:sldMk cId="2948367896" sldId="277"/>
            <ac:spMk id="4" creationId="{D34A7184-5ACB-B2C6-5089-3525C4A41578}"/>
          </ac:spMkLst>
        </pc:spChg>
        <pc:spChg chg="mod">
          <ac:chgData name="Bryony Clark" userId="9a0d9efc-5e53-44f4-94d3-0edbe6384628" providerId="ADAL" clId="{74A68579-041C-4082-B5FC-B07FEE003F1D}" dt="2023-07-25T10:15:54.239" v="337" actId="1076"/>
          <ac:spMkLst>
            <pc:docMk/>
            <pc:sldMk cId="2948367896" sldId="277"/>
            <ac:spMk id="6" creationId="{DC3A1699-EA6B-119C-3EF1-E60730B8A027}"/>
          </ac:spMkLst>
        </pc:spChg>
      </pc:sldChg>
      <pc:sldChg chg="del">
        <pc:chgData name="Bryony Clark" userId="9a0d9efc-5e53-44f4-94d3-0edbe6384628" providerId="ADAL" clId="{74A68579-041C-4082-B5FC-B07FEE003F1D}" dt="2023-07-25T07:51:16.309" v="42" actId="47"/>
        <pc:sldMkLst>
          <pc:docMk/>
          <pc:sldMk cId="0" sldId="280"/>
        </pc:sldMkLst>
      </pc:sldChg>
      <pc:sldChg chg="add">
        <pc:chgData name="Bryony Clark" userId="9a0d9efc-5e53-44f4-94d3-0edbe6384628" providerId="ADAL" clId="{74A68579-041C-4082-B5FC-B07FEE003F1D}" dt="2023-07-25T07:51:46.871" v="44"/>
        <pc:sldMkLst>
          <pc:docMk/>
          <pc:sldMk cId="0" sldId="281"/>
        </pc:sldMkLst>
      </pc:sldChg>
      <pc:sldChg chg="add">
        <pc:chgData name="Bryony Clark" userId="9a0d9efc-5e53-44f4-94d3-0edbe6384628" providerId="ADAL" clId="{74A68579-041C-4082-B5FC-B07FEE003F1D}" dt="2023-07-25T07:51:58.062" v="45"/>
        <pc:sldMkLst>
          <pc:docMk/>
          <pc:sldMk cId="0" sldId="282"/>
        </pc:sldMkLst>
      </pc:sldChg>
      <pc:sldChg chg="modSp mod">
        <pc:chgData name="Bryony Clark" userId="9a0d9efc-5e53-44f4-94d3-0edbe6384628" providerId="ADAL" clId="{74A68579-041C-4082-B5FC-B07FEE003F1D}" dt="2023-07-25T10:22:34.878" v="390" actId="1076"/>
        <pc:sldMkLst>
          <pc:docMk/>
          <pc:sldMk cId="0" sldId="283"/>
        </pc:sldMkLst>
        <pc:spChg chg="mod">
          <ac:chgData name="Bryony Clark" userId="9a0d9efc-5e53-44f4-94d3-0edbe6384628" providerId="ADAL" clId="{74A68579-041C-4082-B5FC-B07FEE003F1D}" dt="2023-07-25T07:56:45.809" v="185" actId="1076"/>
          <ac:spMkLst>
            <pc:docMk/>
            <pc:sldMk cId="0" sldId="283"/>
            <ac:spMk id="4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10:22:26.114" v="388" actId="20577"/>
          <ac:spMkLst>
            <pc:docMk/>
            <pc:sldMk cId="0" sldId="283"/>
            <ac:spMk id="6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10:22:34.878" v="390" actId="1076"/>
          <ac:spMkLst>
            <pc:docMk/>
            <pc:sldMk cId="0" sldId="283"/>
            <ac:spMk id="21" creationId="{59C4A84C-FF87-461A-8F44-D14381F5941C}"/>
          </ac:spMkLst>
        </pc:spChg>
      </pc:sldChg>
      <pc:sldChg chg="del">
        <pc:chgData name="Bryony Clark" userId="9a0d9efc-5e53-44f4-94d3-0edbe6384628" providerId="ADAL" clId="{74A68579-041C-4082-B5FC-B07FEE003F1D}" dt="2023-07-25T07:59:47.875" v="220" actId="47"/>
        <pc:sldMkLst>
          <pc:docMk/>
          <pc:sldMk cId="0" sldId="284"/>
        </pc:sldMkLst>
      </pc:sldChg>
      <pc:sldChg chg="modSp mod">
        <pc:chgData name="Bryony Clark" userId="9a0d9efc-5e53-44f4-94d3-0edbe6384628" providerId="ADAL" clId="{74A68579-041C-4082-B5FC-B07FEE003F1D}" dt="2023-07-25T07:57:34.850" v="186" actId="207"/>
        <pc:sldMkLst>
          <pc:docMk/>
          <pc:sldMk cId="0" sldId="285"/>
        </pc:sldMkLst>
        <pc:spChg chg="mod">
          <ac:chgData name="Bryony Clark" userId="9a0d9efc-5e53-44f4-94d3-0edbe6384628" providerId="ADAL" clId="{74A68579-041C-4082-B5FC-B07FEE003F1D}" dt="2023-07-25T07:57:34.850" v="186" actId="207"/>
          <ac:spMkLst>
            <pc:docMk/>
            <pc:sldMk cId="0" sldId="285"/>
            <ac:spMk id="4" creationId="{00000000-0000-0000-0000-000000000000}"/>
          </ac:spMkLst>
        </pc:spChg>
      </pc:sldChg>
      <pc:sldChg chg="del">
        <pc:chgData name="Bryony Clark" userId="9a0d9efc-5e53-44f4-94d3-0edbe6384628" providerId="ADAL" clId="{74A68579-041C-4082-B5FC-B07FEE003F1D}" dt="2023-07-25T07:59:48.925" v="221" actId="47"/>
        <pc:sldMkLst>
          <pc:docMk/>
          <pc:sldMk cId="0" sldId="286"/>
        </pc:sldMkLst>
      </pc:sldChg>
      <pc:sldChg chg="del">
        <pc:chgData name="Bryony Clark" userId="9a0d9efc-5e53-44f4-94d3-0edbe6384628" providerId="ADAL" clId="{74A68579-041C-4082-B5FC-B07FEE003F1D}" dt="2023-07-25T07:59:49.749" v="222" actId="47"/>
        <pc:sldMkLst>
          <pc:docMk/>
          <pc:sldMk cId="0" sldId="287"/>
        </pc:sldMkLst>
      </pc:sldChg>
      <pc:sldChg chg="del">
        <pc:chgData name="Bryony Clark" userId="9a0d9efc-5e53-44f4-94d3-0edbe6384628" providerId="ADAL" clId="{74A68579-041C-4082-B5FC-B07FEE003F1D}" dt="2023-07-25T07:59:50.688" v="223" actId="47"/>
        <pc:sldMkLst>
          <pc:docMk/>
          <pc:sldMk cId="0" sldId="288"/>
        </pc:sldMkLst>
      </pc:sldChg>
      <pc:sldChg chg="del">
        <pc:chgData name="Bryony Clark" userId="9a0d9efc-5e53-44f4-94d3-0edbe6384628" providerId="ADAL" clId="{74A68579-041C-4082-B5FC-B07FEE003F1D}" dt="2023-07-25T07:59:52.605" v="225" actId="47"/>
        <pc:sldMkLst>
          <pc:docMk/>
          <pc:sldMk cId="0" sldId="289"/>
        </pc:sldMkLst>
      </pc:sldChg>
      <pc:sldChg chg="modSp mod">
        <pc:chgData name="Bryony Clark" userId="9a0d9efc-5e53-44f4-94d3-0edbe6384628" providerId="ADAL" clId="{74A68579-041C-4082-B5FC-B07FEE003F1D}" dt="2023-07-25T10:11:10.377" v="226" actId="207"/>
        <pc:sldMkLst>
          <pc:docMk/>
          <pc:sldMk cId="0" sldId="291"/>
        </pc:sldMkLst>
        <pc:spChg chg="mod">
          <ac:chgData name="Bryony Clark" userId="9a0d9efc-5e53-44f4-94d3-0edbe6384628" providerId="ADAL" clId="{74A68579-041C-4082-B5FC-B07FEE003F1D}" dt="2023-07-25T10:11:10.377" v="226" actId="207"/>
          <ac:spMkLst>
            <pc:docMk/>
            <pc:sldMk cId="0" sldId="291"/>
            <ac:spMk id="17" creationId="{77F6D716-67A3-999B-E3F5-A84B70889D2E}"/>
          </ac:spMkLst>
        </pc:spChg>
      </pc:sldChg>
      <pc:sldChg chg="del">
        <pc:chgData name="Bryony Clark" userId="9a0d9efc-5e53-44f4-94d3-0edbe6384628" providerId="ADAL" clId="{74A68579-041C-4082-B5FC-B07FEE003F1D}" dt="2023-07-25T07:59:45.435" v="219" actId="47"/>
        <pc:sldMkLst>
          <pc:docMk/>
          <pc:sldMk cId="0" sldId="292"/>
        </pc:sldMkLst>
      </pc:sldChg>
      <pc:sldChg chg="del">
        <pc:chgData name="Bryony Clark" userId="9a0d9efc-5e53-44f4-94d3-0edbe6384628" providerId="ADAL" clId="{74A68579-041C-4082-B5FC-B07FEE003F1D}" dt="2023-07-25T07:59:51.674" v="224" actId="47"/>
        <pc:sldMkLst>
          <pc:docMk/>
          <pc:sldMk cId="1423803583" sldId="311"/>
        </pc:sldMkLst>
      </pc:sldChg>
      <pc:sldChg chg="modSp del mod">
        <pc:chgData name="Bryony Clark" userId="9a0d9efc-5e53-44f4-94d3-0edbe6384628" providerId="ADAL" clId="{74A68579-041C-4082-B5FC-B07FEE003F1D}" dt="2023-07-25T10:15:23.052" v="335" actId="47"/>
        <pc:sldMkLst>
          <pc:docMk/>
          <pc:sldMk cId="1970888884" sldId="312"/>
        </pc:sldMkLst>
        <pc:spChg chg="mod">
          <ac:chgData name="Bryony Clark" userId="9a0d9efc-5e53-44f4-94d3-0edbe6384628" providerId="ADAL" clId="{74A68579-041C-4082-B5FC-B07FEE003F1D}" dt="2023-07-25T10:11:19.908" v="228" actId="207"/>
          <ac:spMkLst>
            <pc:docMk/>
            <pc:sldMk cId="1970888884" sldId="312"/>
            <ac:spMk id="4" creationId="{9D0C8F7C-B917-2042-2FB6-BE8E12B7FCBB}"/>
          </ac:spMkLst>
        </pc:spChg>
      </pc:sldChg>
      <pc:sldChg chg="del">
        <pc:chgData name="Bryony Clark" userId="9a0d9efc-5e53-44f4-94d3-0edbe6384628" providerId="ADAL" clId="{74A68579-041C-4082-B5FC-B07FEE003F1D}" dt="2023-07-25T07:51:18.136" v="43" actId="47"/>
        <pc:sldMkLst>
          <pc:docMk/>
          <pc:sldMk cId="2151722340" sldId="313"/>
        </pc:sldMkLst>
      </pc:sldChg>
      <pc:sldChg chg="modSp mod">
        <pc:chgData name="Bryony Clark" userId="9a0d9efc-5e53-44f4-94d3-0edbe6384628" providerId="ADAL" clId="{74A68579-041C-4082-B5FC-B07FEE003F1D}" dt="2023-07-25T10:11:14.821" v="227" actId="207"/>
        <pc:sldMkLst>
          <pc:docMk/>
          <pc:sldMk cId="3332891466" sldId="314"/>
        </pc:sldMkLst>
        <pc:spChg chg="mod">
          <ac:chgData name="Bryony Clark" userId="9a0d9efc-5e53-44f4-94d3-0edbe6384628" providerId="ADAL" clId="{74A68579-041C-4082-B5FC-B07FEE003F1D}" dt="2023-07-25T10:11:14.821" v="227" actId="207"/>
          <ac:spMkLst>
            <pc:docMk/>
            <pc:sldMk cId="3332891466" sldId="314"/>
            <ac:spMk id="7" creationId="{0EC1CB08-EBED-E45A-CF36-745E4612940B}"/>
          </ac:spMkLst>
        </pc:spChg>
      </pc:sldChg>
      <pc:sldChg chg="modSp mod">
        <pc:chgData name="Bryony Clark" userId="9a0d9efc-5e53-44f4-94d3-0edbe6384628" providerId="ADAL" clId="{74A68579-041C-4082-B5FC-B07FEE003F1D}" dt="2023-07-25T10:11:23.339" v="229" actId="207"/>
        <pc:sldMkLst>
          <pc:docMk/>
          <pc:sldMk cId="4122428772" sldId="704"/>
        </pc:sldMkLst>
        <pc:spChg chg="mod">
          <ac:chgData name="Bryony Clark" userId="9a0d9efc-5e53-44f4-94d3-0edbe6384628" providerId="ADAL" clId="{74A68579-041C-4082-B5FC-B07FEE003F1D}" dt="2023-07-25T10:11:23.339" v="229" actId="207"/>
          <ac:spMkLst>
            <pc:docMk/>
            <pc:sldMk cId="4122428772" sldId="704"/>
            <ac:spMk id="6" creationId="{8C640EE4-314B-443A-87BB-DCAEE9B247D5}"/>
          </ac:spMkLst>
        </pc:spChg>
      </pc:sldChg>
      <pc:sldChg chg="modSp mod">
        <pc:chgData name="Bryony Clark" userId="9a0d9efc-5e53-44f4-94d3-0edbe6384628" providerId="ADAL" clId="{74A68579-041C-4082-B5FC-B07FEE003F1D}" dt="2023-07-27T14:07:03.950" v="469" actId="207"/>
        <pc:sldMkLst>
          <pc:docMk/>
          <pc:sldMk cId="0" sldId="705"/>
        </pc:sldMkLst>
        <pc:spChg chg="mod">
          <ac:chgData name="Bryony Clark" userId="9a0d9efc-5e53-44f4-94d3-0edbe6384628" providerId="ADAL" clId="{74A68579-041C-4082-B5FC-B07FEE003F1D}" dt="2023-07-25T10:21:44.597" v="383" actId="1076"/>
          <ac:spMkLst>
            <pc:docMk/>
            <pc:sldMk cId="0" sldId="705"/>
            <ac:spMk id="8" creationId="{C28DCE07-D5DF-7AA1-5A69-3BA647CE6224}"/>
          </ac:spMkLst>
        </pc:spChg>
        <pc:picChg chg="mod">
          <ac:chgData name="Bryony Clark" userId="9a0d9efc-5e53-44f4-94d3-0edbe6384628" providerId="ADAL" clId="{74A68579-041C-4082-B5FC-B07FEE003F1D}" dt="2023-07-27T14:07:03.950" v="469" actId="207"/>
          <ac:picMkLst>
            <pc:docMk/>
            <pc:sldMk cId="0" sldId="705"/>
            <ac:picMk id="2" creationId="{00000000-0000-0000-0000-000000000000}"/>
          </ac:picMkLst>
        </pc:picChg>
      </pc:sldChg>
      <pc:sldChg chg="modSp mod">
        <pc:chgData name="Bryony Clark" userId="9a0d9efc-5e53-44f4-94d3-0edbe6384628" providerId="ADAL" clId="{74A68579-041C-4082-B5FC-B07FEE003F1D}" dt="2023-07-25T07:59:25.058" v="218" actId="1076"/>
        <pc:sldMkLst>
          <pc:docMk/>
          <pc:sldMk cId="0" sldId="711"/>
        </pc:sldMkLst>
        <pc:spChg chg="mod">
          <ac:chgData name="Bryony Clark" userId="9a0d9efc-5e53-44f4-94d3-0edbe6384628" providerId="ADAL" clId="{74A68579-041C-4082-B5FC-B07FEE003F1D}" dt="2023-07-25T07:58:51.946" v="208" actId="1076"/>
          <ac:spMkLst>
            <pc:docMk/>
            <pc:sldMk cId="0" sldId="711"/>
            <ac:spMk id="7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07:59:25.058" v="218" actId="1076"/>
          <ac:spMkLst>
            <pc:docMk/>
            <pc:sldMk cId="0" sldId="711"/>
            <ac:spMk id="8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07:58:26.425" v="199" actId="1076"/>
          <ac:spMkLst>
            <pc:docMk/>
            <pc:sldMk cId="0" sldId="711"/>
            <ac:spMk id="9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07:59:18.761" v="216" actId="1076"/>
          <ac:spMkLst>
            <pc:docMk/>
            <pc:sldMk cId="0" sldId="711"/>
            <ac:spMk id="10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07:58:20.667" v="198" actId="1076"/>
          <ac:spMkLst>
            <pc:docMk/>
            <pc:sldMk cId="0" sldId="711"/>
            <ac:spMk id="13" creationId="{86887B19-7EA0-1095-E595-E830AD7DD16F}"/>
          </ac:spMkLst>
        </pc:spChg>
        <pc:spChg chg="mod">
          <ac:chgData name="Bryony Clark" userId="9a0d9efc-5e53-44f4-94d3-0edbe6384628" providerId="ADAL" clId="{74A68579-041C-4082-B5FC-B07FEE003F1D}" dt="2023-07-25T07:59:21.394" v="217" actId="1076"/>
          <ac:spMkLst>
            <pc:docMk/>
            <pc:sldMk cId="0" sldId="711"/>
            <ac:spMk id="14" creationId="{58EB0E6A-A91C-D27E-09A1-7D9FB56C6244}"/>
          </ac:spMkLst>
        </pc:spChg>
        <pc:picChg chg="mod">
          <ac:chgData name="Bryony Clark" userId="9a0d9efc-5e53-44f4-94d3-0edbe6384628" providerId="ADAL" clId="{74A68579-041C-4082-B5FC-B07FEE003F1D}" dt="2023-07-25T07:58:48.329" v="207" actId="1076"/>
          <ac:picMkLst>
            <pc:docMk/>
            <pc:sldMk cId="0" sldId="711"/>
            <ac:picMk id="2" creationId="{00000000-0000-0000-0000-000000000000}"/>
          </ac:picMkLst>
        </pc:picChg>
        <pc:picChg chg="mod">
          <ac:chgData name="Bryony Clark" userId="9a0d9efc-5e53-44f4-94d3-0edbe6384628" providerId="ADAL" clId="{74A68579-041C-4082-B5FC-B07FEE003F1D}" dt="2023-07-25T07:59:11.074" v="214" actId="1076"/>
          <ac:picMkLst>
            <pc:docMk/>
            <pc:sldMk cId="0" sldId="711"/>
            <ac:picMk id="4" creationId="{00000000-0000-0000-0000-000000000000}"/>
          </ac:picMkLst>
        </pc:picChg>
        <pc:picChg chg="mod">
          <ac:chgData name="Bryony Clark" userId="9a0d9efc-5e53-44f4-94d3-0edbe6384628" providerId="ADAL" clId="{74A68579-041C-4082-B5FC-B07FEE003F1D}" dt="2023-07-25T07:59:16.767" v="215" actId="1076"/>
          <ac:picMkLst>
            <pc:docMk/>
            <pc:sldMk cId="0" sldId="711"/>
            <ac:picMk id="5" creationId="{00000000-0000-0000-0000-000000000000}"/>
          </ac:picMkLst>
        </pc:picChg>
      </pc:sldChg>
      <pc:sldChg chg="delSp modSp add mod">
        <pc:chgData name="Bryony Clark" userId="9a0d9efc-5e53-44f4-94d3-0edbe6384628" providerId="ADAL" clId="{74A68579-041C-4082-B5FC-B07FEE003F1D}" dt="2023-07-25T10:14:21.838" v="300" actId="1076"/>
        <pc:sldMkLst>
          <pc:docMk/>
          <pc:sldMk cId="3463706877" sldId="712"/>
        </pc:sldMkLst>
        <pc:spChg chg="mod">
          <ac:chgData name="Bryony Clark" userId="9a0d9efc-5e53-44f4-94d3-0edbe6384628" providerId="ADAL" clId="{74A68579-041C-4082-B5FC-B07FEE003F1D}" dt="2023-07-25T10:14:06.863" v="299" actId="14100"/>
          <ac:spMkLst>
            <pc:docMk/>
            <pc:sldMk cId="3463706877" sldId="712"/>
            <ac:spMk id="7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10:14:03.820" v="298" actId="14100"/>
          <ac:spMkLst>
            <pc:docMk/>
            <pc:sldMk cId="3463706877" sldId="712"/>
            <ac:spMk id="8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10:12:48.562" v="266" actId="20577"/>
          <ac:spMkLst>
            <pc:docMk/>
            <pc:sldMk cId="3463706877" sldId="712"/>
            <ac:spMk id="9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10:13:22.614" v="288" actId="1076"/>
          <ac:spMkLst>
            <pc:docMk/>
            <pc:sldMk cId="3463706877" sldId="712"/>
            <ac:spMk id="10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10:12:16.015" v="245" actId="14100"/>
          <ac:spMkLst>
            <pc:docMk/>
            <pc:sldMk cId="3463706877" sldId="712"/>
            <ac:spMk id="11" creationId="{00000000-0000-0000-0000-000000000000}"/>
          </ac:spMkLst>
        </pc:spChg>
        <pc:spChg chg="mod">
          <ac:chgData name="Bryony Clark" userId="9a0d9efc-5e53-44f4-94d3-0edbe6384628" providerId="ADAL" clId="{74A68579-041C-4082-B5FC-B07FEE003F1D}" dt="2023-07-25T10:12:21.361" v="247" actId="1076"/>
          <ac:spMkLst>
            <pc:docMk/>
            <pc:sldMk cId="3463706877" sldId="712"/>
            <ac:spMk id="12" creationId="{868945C5-9C21-F7A3-19CE-D53B6F6D9C46}"/>
          </ac:spMkLst>
        </pc:spChg>
        <pc:spChg chg="mod">
          <ac:chgData name="Bryony Clark" userId="9a0d9efc-5e53-44f4-94d3-0edbe6384628" providerId="ADAL" clId="{74A68579-041C-4082-B5FC-B07FEE003F1D}" dt="2023-07-25T10:12:38.254" v="252" actId="1076"/>
          <ac:spMkLst>
            <pc:docMk/>
            <pc:sldMk cId="3463706877" sldId="712"/>
            <ac:spMk id="13" creationId="{86887B19-7EA0-1095-E595-E830AD7DD16F}"/>
          </ac:spMkLst>
        </pc:spChg>
        <pc:spChg chg="mod">
          <ac:chgData name="Bryony Clark" userId="9a0d9efc-5e53-44f4-94d3-0edbe6384628" providerId="ADAL" clId="{74A68579-041C-4082-B5FC-B07FEE003F1D}" dt="2023-07-25T10:14:21.838" v="300" actId="1076"/>
          <ac:spMkLst>
            <pc:docMk/>
            <pc:sldMk cId="3463706877" sldId="712"/>
            <ac:spMk id="14" creationId="{58EB0E6A-A91C-D27E-09A1-7D9FB56C6244}"/>
          </ac:spMkLst>
        </pc:spChg>
        <pc:picChg chg="mod">
          <ac:chgData name="Bryony Clark" userId="9a0d9efc-5e53-44f4-94d3-0edbe6384628" providerId="ADAL" clId="{74A68579-041C-4082-B5FC-B07FEE003F1D}" dt="2023-07-25T10:12:32.339" v="251" actId="1076"/>
          <ac:picMkLst>
            <pc:docMk/>
            <pc:sldMk cId="3463706877" sldId="712"/>
            <ac:picMk id="2" creationId="{00000000-0000-0000-0000-000000000000}"/>
          </ac:picMkLst>
        </pc:picChg>
        <pc:picChg chg="del">
          <ac:chgData name="Bryony Clark" userId="9a0d9efc-5e53-44f4-94d3-0edbe6384628" providerId="ADAL" clId="{74A68579-041C-4082-B5FC-B07FEE003F1D}" dt="2023-07-25T10:12:25.180" v="248" actId="478"/>
          <ac:picMkLst>
            <pc:docMk/>
            <pc:sldMk cId="3463706877" sldId="712"/>
            <ac:picMk id="4" creationId="{00000000-0000-0000-0000-000000000000}"/>
          </ac:picMkLst>
        </pc:picChg>
        <pc:picChg chg="del">
          <ac:chgData name="Bryony Clark" userId="9a0d9efc-5e53-44f4-94d3-0edbe6384628" providerId="ADAL" clId="{74A68579-041C-4082-B5FC-B07FEE003F1D}" dt="2023-07-25T10:12:26.395" v="249" actId="478"/>
          <ac:picMkLst>
            <pc:docMk/>
            <pc:sldMk cId="3463706877" sldId="712"/>
            <ac:picMk id="5" creationId="{00000000-0000-0000-0000-000000000000}"/>
          </ac:picMkLst>
        </pc:picChg>
      </pc:sldChg>
      <pc:sldChg chg="add del">
        <pc:chgData name="Bryony Clark" userId="9a0d9efc-5e53-44f4-94d3-0edbe6384628" providerId="ADAL" clId="{74A68579-041C-4082-B5FC-B07FEE003F1D}" dt="2023-07-25T10:14:38.502" v="302"/>
        <pc:sldMkLst>
          <pc:docMk/>
          <pc:sldMk cId="287484977" sldId="713"/>
        </pc:sldMkLst>
      </pc:sldChg>
      <pc:sldChg chg="modSp add mod">
        <pc:chgData name="Bryony Clark" userId="9a0d9efc-5e53-44f4-94d3-0edbe6384628" providerId="ADAL" clId="{74A68579-041C-4082-B5FC-B07FEE003F1D}" dt="2023-07-25T10:23:08.929" v="397" actId="20577"/>
        <pc:sldMkLst>
          <pc:docMk/>
          <pc:sldMk cId="1425981950" sldId="713"/>
        </pc:sldMkLst>
        <pc:spChg chg="mod">
          <ac:chgData name="Bryony Clark" userId="9a0d9efc-5e53-44f4-94d3-0edbe6384628" providerId="ADAL" clId="{74A68579-041C-4082-B5FC-B07FEE003F1D}" dt="2023-07-25T10:23:08.929" v="397" actId="20577"/>
          <ac:spMkLst>
            <pc:docMk/>
            <pc:sldMk cId="1425981950" sldId="713"/>
            <ac:spMk id="5" creationId="{00000000-0000-0000-0000-000000000000}"/>
          </ac:spMkLst>
        </pc:spChg>
      </pc:sldChg>
    </pc:docChg>
  </pc:docChgLst>
  <pc:docChgLst>
    <pc:chgData name="Ishraq Li-Rahman" userId="S::ishraq@nationalnumeracy.org.uk::d0d41622-7436-4a78-9ba3-f1566a6f1317" providerId="AD" clId="Web-{E30516D9-289F-B5D0-8AE4-D3A17E8DA303}"/>
    <pc:docChg chg="modSld">
      <pc:chgData name="Ishraq Li-Rahman" userId="S::ishraq@nationalnumeracy.org.uk::d0d41622-7436-4a78-9ba3-f1566a6f1317" providerId="AD" clId="Web-{E30516D9-289F-B5D0-8AE4-D3A17E8DA303}" dt="2023-08-03T10:21:13.668" v="3"/>
      <pc:docMkLst>
        <pc:docMk/>
      </pc:docMkLst>
      <pc:sldChg chg="modNotes">
        <pc:chgData name="Ishraq Li-Rahman" userId="S::ishraq@nationalnumeracy.org.uk::d0d41622-7436-4a78-9ba3-f1566a6f1317" providerId="AD" clId="Web-{E30516D9-289F-B5D0-8AE4-D3A17E8DA303}" dt="2023-08-03T10:21:11.168" v="1"/>
        <pc:sldMkLst>
          <pc:docMk/>
          <pc:sldMk cId="0" sldId="258"/>
        </pc:sldMkLst>
      </pc:sldChg>
      <pc:sldChg chg="modNotes">
        <pc:chgData name="Ishraq Li-Rahman" userId="S::ishraq@nationalnumeracy.org.uk::d0d41622-7436-4a78-9ba3-f1566a6f1317" providerId="AD" clId="Web-{E30516D9-289F-B5D0-8AE4-D3A17E8DA303}" dt="2023-08-03T10:21:13.668" v="3"/>
        <pc:sldMkLst>
          <pc:docMk/>
          <pc:sldMk cId="282844825" sldId="70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06.09.2023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Zuert73Le0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Zuert73Le0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60675" y="512763"/>
            <a:ext cx="3422650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https://www.youtube.com/watch?v=XZuert73Le0</a:t>
            </a:r>
            <a:r>
              <a:rPr lang="en-US" dirty="0"/>
              <a:t>   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208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60675" y="512763"/>
            <a:ext cx="3422650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https://www.youtube.com/watch?v=XZuert73Le0</a:t>
            </a:r>
            <a:r>
              <a:rPr lang="en-US" dirty="0"/>
              <a:t>  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EAD3CC-F3EC-4FA9-A518-3086B4F2FB7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5676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60675" y="512763"/>
            <a:ext cx="3422650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931321-0E5E-4172-8575-F62F9F7B894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7495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 text only 2 columns (no number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A49528-58E2-7F43-9B0B-08D5E45545D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6789" y="1583270"/>
            <a:ext cx="8680027" cy="4030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280" b="1">
                <a:solidFill>
                  <a:srgbClr val="951B81"/>
                </a:solidFill>
                <a:latin typeface="+mj-lt"/>
                <a:cs typeface="Rubik Medium" panose="02000604000000020004" pitchFamily="2" charset="-79"/>
              </a:defRPr>
            </a:lvl1pPr>
          </a:lstStyle>
          <a:p>
            <a:pPr lvl="0"/>
            <a:r>
              <a:rPr lang="en-GB"/>
              <a:t>Content page text only with 2 columns (without falling numbers)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F612E35-03C5-FD44-9399-C973E2DC03C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68149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2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960" b="1" i="0" baseline="0">
                <a:latin typeface="Lato" panose="020F0502020204030203" pitchFamily="34" charset="77"/>
              </a:defRPr>
            </a:lvl2pPr>
            <a:lvl3pPr marL="0">
              <a:buFontTx/>
              <a:buNone/>
              <a:defRPr sz="960" b="0" i="0">
                <a:latin typeface="Lato" panose="020F0502020204030203" pitchFamily="34" charset="77"/>
              </a:defRPr>
            </a:lvl3pPr>
            <a:lvl4pPr marL="144005" indent="144005">
              <a:buFont typeface="Arial" panose="020B0604020202020204" pitchFamily="34" charset="0"/>
              <a:buChar char="•"/>
              <a:defRPr sz="960" b="0" i="0">
                <a:latin typeface="Lato" panose="020F0502020204030203" pitchFamily="34" charset="77"/>
              </a:defRPr>
            </a:lvl4pPr>
            <a:lvl5pPr>
              <a:buFontTx/>
              <a:buNone/>
              <a:defRPr sz="800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to edit text</a:t>
            </a:r>
          </a:p>
          <a:p>
            <a:pPr lvl="1"/>
            <a:r>
              <a:rPr lang="en-GB"/>
              <a:t>Use text heading for single line secondary titles</a:t>
            </a:r>
          </a:p>
          <a:p>
            <a:pPr lvl="2"/>
            <a:r>
              <a:rPr lang="en-GB"/>
              <a:t>Use body text for running text in paragraphs, with line breaks between </a:t>
            </a:r>
          </a:p>
          <a:p>
            <a:pPr lvl="3"/>
            <a:r>
              <a:rPr lang="en-GB"/>
              <a:t>Use bullet text for illustrative points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02674EA2-EAF8-C641-B326-BCF5220615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6789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2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960" b="1" i="0" baseline="0">
                <a:latin typeface="Lato" panose="020F0502020204030203" pitchFamily="34" charset="77"/>
              </a:defRPr>
            </a:lvl2pPr>
            <a:lvl3pPr marL="0" marR="0" indent="-182886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960" b="0" i="0">
                <a:latin typeface="Lato" panose="020F0502020204030203" pitchFamily="34" charset="77"/>
              </a:defRPr>
            </a:lvl3pPr>
            <a:lvl4pPr marL="0" marR="0" indent="288009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88009" algn="l"/>
              </a:tabLst>
              <a:defRPr sz="960" b="0" i="0">
                <a:latin typeface="Lato" panose="020F0502020204030203" pitchFamily="34" charset="77"/>
              </a:defRPr>
            </a:lvl4pPr>
            <a:lvl5pPr>
              <a:buFontTx/>
              <a:buNone/>
              <a:defRPr sz="800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here to edit text</a:t>
            </a:r>
          </a:p>
          <a:p>
            <a:pPr lvl="1"/>
            <a:r>
              <a:rPr lang="en-GB"/>
              <a:t>Subheading font style</a:t>
            </a:r>
          </a:p>
          <a:p>
            <a:pPr marL="0" marR="0" lvl="2" indent="-182886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</a:t>
            </a:r>
          </a:p>
          <a:p>
            <a:pPr marL="144005" marR="0" lvl="3" indent="144005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/>
              <a:t>Pull out point of interest in bullet text</a:t>
            </a:r>
          </a:p>
          <a:p>
            <a:pPr lvl="3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29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 text &amp; image (no number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CB16B8F5-C767-6E4F-B69D-6DAE3E3237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6789" y="1583270"/>
            <a:ext cx="8680027" cy="4030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280" b="1">
                <a:solidFill>
                  <a:srgbClr val="951B81"/>
                </a:solidFill>
                <a:latin typeface="+mj-lt"/>
                <a:cs typeface="Rubik Medium" panose="02000604000000020004" pitchFamily="2" charset="-79"/>
              </a:defRPr>
            </a:lvl1pPr>
          </a:lstStyle>
          <a:p>
            <a:pPr lvl="0"/>
            <a:r>
              <a:rPr lang="en-GB"/>
              <a:t>Content page text &amp; image (without falling numbers)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1860C10-8CD6-1849-8771-10A2DC6E343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68149" y="2082800"/>
            <a:ext cx="4148667" cy="4211321"/>
          </a:xfrm>
          <a:prstGeom prst="rect">
            <a:avLst/>
          </a:prstGeom>
        </p:spPr>
        <p:txBody>
          <a:bodyPr/>
          <a:lstStyle>
            <a:lvl1pPr>
              <a:buNone/>
              <a:defRPr b="0" i="0">
                <a:latin typeface="Lato" panose="020F0502020204030203" pitchFamily="34" charset="77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F4F4E01-3089-4C6E-A520-0CC70D6603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6789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2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960" b="1" i="0" baseline="0">
                <a:latin typeface="Lato" panose="020F0502020204030203" pitchFamily="34" charset="77"/>
              </a:defRPr>
            </a:lvl2pPr>
            <a:lvl3pPr marL="0" marR="0" indent="-182886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960" b="0" i="0">
                <a:latin typeface="Lato" panose="020F0502020204030203" pitchFamily="34" charset="77"/>
              </a:defRPr>
            </a:lvl3pPr>
            <a:lvl4pPr marL="0" marR="0" indent="288009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88009" algn="l"/>
              </a:tabLst>
              <a:defRPr sz="960" b="0" i="0">
                <a:latin typeface="Lato" panose="020F0502020204030203" pitchFamily="34" charset="77"/>
              </a:defRPr>
            </a:lvl4pPr>
            <a:lvl5pPr>
              <a:buFontTx/>
              <a:buNone/>
              <a:defRPr sz="800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here to edit text</a:t>
            </a:r>
          </a:p>
          <a:p>
            <a:pPr lvl="1"/>
            <a:r>
              <a:rPr lang="en-GB"/>
              <a:t>Subheading font style</a:t>
            </a:r>
          </a:p>
          <a:p>
            <a:pPr marL="0" marR="0" lvl="2" indent="-182886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</a:t>
            </a:r>
          </a:p>
          <a:p>
            <a:pPr marL="144005" marR="0" lvl="3" indent="144005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/>
              <a:t>Pull out point of interest in bullet text</a:t>
            </a:r>
          </a:p>
          <a:p>
            <a:pPr lvl="3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295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 text &amp; graph (no number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8CE9AAFD-C723-6940-A73B-DE2E1FC3690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6789" y="1583270"/>
            <a:ext cx="8680027" cy="4030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280" b="1">
                <a:solidFill>
                  <a:srgbClr val="951B81"/>
                </a:solidFill>
                <a:latin typeface="+mj-lt"/>
                <a:cs typeface="Rubik Medium" panose="02000604000000020004" pitchFamily="2" charset="-79"/>
              </a:defRPr>
            </a:lvl1pPr>
          </a:lstStyle>
          <a:p>
            <a:pPr lvl="0"/>
            <a:r>
              <a:rPr lang="en-GB"/>
              <a:t>Content page text graph (without falling numbers)</a:t>
            </a:r>
          </a:p>
        </p:txBody>
      </p:sp>
      <p:sp>
        <p:nvSpPr>
          <p:cNvPr id="7" name="Chart Placeholder 15">
            <a:extLst>
              <a:ext uri="{FF2B5EF4-FFF2-40B4-BE49-F238E27FC236}">
                <a16:creationId xmlns:a16="http://schemas.microsoft.com/office/drawing/2014/main" id="{B9FF6F86-111F-EF44-B00D-CAF95F963AE4}"/>
              </a:ext>
            </a:extLst>
          </p:cNvPr>
          <p:cNvSpPr>
            <a:spLocks noGrp="1"/>
          </p:cNvSpPr>
          <p:nvPr>
            <p:ph type="chart" sz="quarter" idx="12" hasCustomPrompt="1"/>
          </p:nvPr>
        </p:nvSpPr>
        <p:spPr>
          <a:xfrm>
            <a:off x="5068149" y="2082800"/>
            <a:ext cx="4148667" cy="413418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800" b="1" i="0" baseline="0">
                <a:solidFill>
                  <a:srgbClr val="951B81"/>
                </a:solidFill>
                <a:latin typeface="Lato" panose="020F0502020204030203" pitchFamily="34" charset="77"/>
              </a:defRPr>
            </a:lvl1pPr>
          </a:lstStyle>
          <a:p>
            <a:r>
              <a:rPr lang="en-GB"/>
              <a:t>Chart title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F2FDD2F2-A2CA-4A73-8271-20486EEF5B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6789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2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960" b="1" i="0" baseline="0">
                <a:latin typeface="Lato" panose="020F0502020204030203" pitchFamily="34" charset="77"/>
              </a:defRPr>
            </a:lvl2pPr>
            <a:lvl3pPr marL="0" marR="0" indent="-182886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960" b="0" i="0">
                <a:latin typeface="Lato" panose="020F0502020204030203" pitchFamily="34" charset="77"/>
              </a:defRPr>
            </a:lvl3pPr>
            <a:lvl4pPr marL="0" marR="0" indent="288009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88009" algn="l"/>
              </a:tabLst>
              <a:defRPr sz="960" b="0" i="0">
                <a:latin typeface="Lato" panose="020F0502020204030203" pitchFamily="34" charset="77"/>
              </a:defRPr>
            </a:lvl4pPr>
            <a:lvl5pPr>
              <a:buFontTx/>
              <a:buNone/>
              <a:defRPr sz="800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here to edit text</a:t>
            </a:r>
          </a:p>
          <a:p>
            <a:pPr lvl="1"/>
            <a:r>
              <a:rPr lang="en-GB"/>
              <a:t>Subheading font style</a:t>
            </a:r>
          </a:p>
          <a:p>
            <a:pPr marL="0" marR="0" lvl="2" indent="-182886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</a:t>
            </a:r>
          </a:p>
          <a:p>
            <a:pPr marL="144005" marR="0" lvl="3" indent="144005" algn="l" defTabSz="731543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/>
              <a:t>Pull out point of interest in bullet text</a:t>
            </a:r>
          </a:p>
          <a:p>
            <a:pPr lvl="3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8607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6449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 text only 2 columns (no number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A49528-58E2-7F43-9B0B-08D5E45545D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6788" y="1583268"/>
            <a:ext cx="8680027" cy="4030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707" b="1">
                <a:solidFill>
                  <a:srgbClr val="951B81"/>
                </a:solidFill>
                <a:latin typeface="+mj-lt"/>
                <a:cs typeface="Rubik Medium" panose="02000604000000020004" pitchFamily="2" charset="-79"/>
              </a:defRPr>
            </a:lvl1pPr>
          </a:lstStyle>
          <a:p>
            <a:pPr lvl="0"/>
            <a:r>
              <a:rPr lang="en-GB"/>
              <a:t>Content page text only with 2 columns (without falling numbers)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F612E35-03C5-FD44-9399-C973E2DC03C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68148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6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1280" b="1" i="0" baseline="0">
                <a:latin typeface="Lato" panose="020F0502020204030203" pitchFamily="34" charset="77"/>
              </a:defRPr>
            </a:lvl2pPr>
            <a:lvl3pPr marL="0">
              <a:buFontTx/>
              <a:buNone/>
              <a:defRPr sz="1280" b="0" i="0">
                <a:latin typeface="Lato" panose="020F0502020204030203" pitchFamily="34" charset="77"/>
              </a:defRPr>
            </a:lvl3pPr>
            <a:lvl4pPr marL="192006" indent="192006">
              <a:buFont typeface="Arial" panose="020B0604020202020204" pitchFamily="34" charset="0"/>
              <a:buChar char="•"/>
              <a:defRPr sz="1280" b="0" i="0">
                <a:latin typeface="Lato" panose="020F0502020204030203" pitchFamily="34" charset="77"/>
              </a:defRPr>
            </a:lvl4pPr>
            <a:lvl5pPr>
              <a:buFontTx/>
              <a:buNone/>
              <a:defRPr sz="1067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to edit text</a:t>
            </a:r>
          </a:p>
          <a:p>
            <a:pPr lvl="1"/>
            <a:r>
              <a:rPr lang="en-GB"/>
              <a:t>Use text heading for single line secondary titles</a:t>
            </a:r>
          </a:p>
          <a:p>
            <a:pPr lvl="2"/>
            <a:r>
              <a:rPr lang="en-GB"/>
              <a:t>Use body text for running text in paragraphs, with line breaks between </a:t>
            </a:r>
          </a:p>
          <a:p>
            <a:pPr lvl="3"/>
            <a:r>
              <a:rPr lang="en-GB"/>
              <a:t>Use bullet text for illustrative points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02674EA2-EAF8-C641-B326-BCF5220615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6788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6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1280" b="1" i="0" baseline="0">
                <a:latin typeface="Lato" panose="020F0502020204030203" pitchFamily="34" charset="77"/>
              </a:defRPr>
            </a:lvl2pPr>
            <a:lvl3pPr marL="0" marR="0" indent="-243848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80" b="0" i="0">
                <a:latin typeface="Lato" panose="020F0502020204030203" pitchFamily="34" charset="77"/>
              </a:defRPr>
            </a:lvl3pPr>
            <a:lvl4pPr marL="0" marR="0" indent="384012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84012" algn="l"/>
              </a:tabLst>
              <a:defRPr sz="1280" b="0" i="0">
                <a:latin typeface="Lato" panose="020F0502020204030203" pitchFamily="34" charset="77"/>
              </a:defRPr>
            </a:lvl4pPr>
            <a:lvl5pPr>
              <a:buFontTx/>
              <a:buNone/>
              <a:defRPr sz="1067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here to edit text</a:t>
            </a:r>
          </a:p>
          <a:p>
            <a:pPr lvl="1"/>
            <a:r>
              <a:rPr lang="en-GB"/>
              <a:t>Subheading font style</a:t>
            </a:r>
          </a:p>
          <a:p>
            <a:pPr marL="0" marR="0" lvl="2" indent="-243848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</a:t>
            </a:r>
          </a:p>
          <a:p>
            <a:pPr marL="192006" marR="0" lvl="3" indent="192006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/>
              <a:t>Pull out point of interest in bullet text</a:t>
            </a:r>
          </a:p>
          <a:p>
            <a:pPr lvl="3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388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 text &amp; image (no number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CB16B8F5-C767-6E4F-B69D-6DAE3E3237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6788" y="1583268"/>
            <a:ext cx="8680027" cy="4030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707" b="1">
                <a:solidFill>
                  <a:srgbClr val="951B81"/>
                </a:solidFill>
                <a:latin typeface="+mj-lt"/>
                <a:cs typeface="Rubik Medium" panose="02000604000000020004" pitchFamily="2" charset="-79"/>
              </a:defRPr>
            </a:lvl1pPr>
          </a:lstStyle>
          <a:p>
            <a:pPr lvl="0"/>
            <a:r>
              <a:rPr lang="en-GB"/>
              <a:t>Content page text &amp; image (without falling numbers)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1860C10-8CD6-1849-8771-10A2DC6E343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68148" y="2082800"/>
            <a:ext cx="4148667" cy="4211321"/>
          </a:xfrm>
          <a:prstGeom prst="rect">
            <a:avLst/>
          </a:prstGeom>
        </p:spPr>
        <p:txBody>
          <a:bodyPr/>
          <a:lstStyle>
            <a:lvl1pPr>
              <a:buNone/>
              <a:defRPr b="0" i="0">
                <a:latin typeface="Lato" panose="020F0502020204030203" pitchFamily="34" charset="77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F4F4E01-3089-4C6E-A520-0CC70D6603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6788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6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1280" b="1" i="0" baseline="0">
                <a:latin typeface="Lato" panose="020F0502020204030203" pitchFamily="34" charset="77"/>
              </a:defRPr>
            </a:lvl2pPr>
            <a:lvl3pPr marL="0" marR="0" indent="-243848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80" b="0" i="0">
                <a:latin typeface="Lato" panose="020F0502020204030203" pitchFamily="34" charset="77"/>
              </a:defRPr>
            </a:lvl3pPr>
            <a:lvl4pPr marL="0" marR="0" indent="384012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84012" algn="l"/>
              </a:tabLst>
              <a:defRPr sz="1280" b="0" i="0">
                <a:latin typeface="Lato" panose="020F0502020204030203" pitchFamily="34" charset="77"/>
              </a:defRPr>
            </a:lvl4pPr>
            <a:lvl5pPr>
              <a:buFontTx/>
              <a:buNone/>
              <a:defRPr sz="1067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here to edit text</a:t>
            </a:r>
          </a:p>
          <a:p>
            <a:pPr lvl="1"/>
            <a:r>
              <a:rPr lang="en-GB"/>
              <a:t>Subheading font style</a:t>
            </a:r>
          </a:p>
          <a:p>
            <a:pPr marL="0" marR="0" lvl="2" indent="-243848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</a:t>
            </a:r>
          </a:p>
          <a:p>
            <a:pPr marL="192006" marR="0" lvl="3" indent="192006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/>
              <a:t>Pull out point of interest in bullet text</a:t>
            </a:r>
          </a:p>
          <a:p>
            <a:pPr lvl="3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945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 text &amp; graph (no number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8CE9AAFD-C723-6940-A73B-DE2E1FC3690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6788" y="1583268"/>
            <a:ext cx="8680027" cy="4030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707" b="1">
                <a:solidFill>
                  <a:srgbClr val="951B81"/>
                </a:solidFill>
                <a:latin typeface="+mj-lt"/>
                <a:cs typeface="Rubik Medium" panose="02000604000000020004" pitchFamily="2" charset="-79"/>
              </a:defRPr>
            </a:lvl1pPr>
          </a:lstStyle>
          <a:p>
            <a:pPr lvl="0"/>
            <a:r>
              <a:rPr lang="en-GB"/>
              <a:t>Content page text graph (without falling numbers)</a:t>
            </a:r>
          </a:p>
        </p:txBody>
      </p:sp>
      <p:sp>
        <p:nvSpPr>
          <p:cNvPr id="7" name="Chart Placeholder 15">
            <a:extLst>
              <a:ext uri="{FF2B5EF4-FFF2-40B4-BE49-F238E27FC236}">
                <a16:creationId xmlns:a16="http://schemas.microsoft.com/office/drawing/2014/main" id="{B9FF6F86-111F-EF44-B00D-CAF95F963AE4}"/>
              </a:ext>
            </a:extLst>
          </p:cNvPr>
          <p:cNvSpPr>
            <a:spLocks noGrp="1"/>
          </p:cNvSpPr>
          <p:nvPr>
            <p:ph type="chart" sz="quarter" idx="12" hasCustomPrompt="1"/>
          </p:nvPr>
        </p:nvSpPr>
        <p:spPr>
          <a:xfrm>
            <a:off x="5068148" y="2082800"/>
            <a:ext cx="4148667" cy="413418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067" b="1" i="0" baseline="0">
                <a:solidFill>
                  <a:srgbClr val="951B81"/>
                </a:solidFill>
                <a:latin typeface="Lato" panose="020F0502020204030203" pitchFamily="34" charset="77"/>
              </a:defRPr>
            </a:lvl1pPr>
          </a:lstStyle>
          <a:p>
            <a:r>
              <a:rPr lang="en-GB"/>
              <a:t>Chart title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F2FDD2F2-A2CA-4A73-8271-20486EEF5B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6788" y="2082801"/>
            <a:ext cx="4148667" cy="3839028"/>
          </a:xfrm>
          <a:prstGeom prst="rect">
            <a:avLst/>
          </a:prstGeom>
        </p:spPr>
        <p:txBody>
          <a:bodyPr/>
          <a:lstStyle>
            <a:lvl1pPr marL="0">
              <a:buFontTx/>
              <a:buNone/>
              <a:defRPr sz="1600" b="0" i="0">
                <a:solidFill>
                  <a:srgbClr val="951B81"/>
                </a:solidFill>
                <a:latin typeface="Lato" panose="020F0502020204030203" pitchFamily="34" charset="77"/>
              </a:defRPr>
            </a:lvl1pPr>
            <a:lvl2pPr marL="0">
              <a:buFontTx/>
              <a:buNone/>
              <a:defRPr sz="1280" b="1" i="0" baseline="0">
                <a:latin typeface="Lato" panose="020F0502020204030203" pitchFamily="34" charset="77"/>
              </a:defRPr>
            </a:lvl2pPr>
            <a:lvl3pPr marL="0" marR="0" indent="-243848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80" b="0" i="0">
                <a:latin typeface="Lato" panose="020F0502020204030203" pitchFamily="34" charset="77"/>
              </a:defRPr>
            </a:lvl3pPr>
            <a:lvl4pPr marL="0" marR="0" indent="384012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84012" algn="l"/>
              </a:tabLst>
              <a:defRPr sz="1280" b="0" i="0">
                <a:latin typeface="Lato" panose="020F0502020204030203" pitchFamily="34" charset="77"/>
              </a:defRPr>
            </a:lvl4pPr>
            <a:lvl5pPr>
              <a:buFontTx/>
              <a:buNone/>
              <a:defRPr sz="1067">
                <a:latin typeface="Lato" panose="020F0502020204030203" pitchFamily="34" charset="77"/>
              </a:defRPr>
            </a:lvl5pPr>
          </a:lstStyle>
          <a:p>
            <a:pPr lvl="0"/>
            <a:r>
              <a:rPr lang="en-GB"/>
              <a:t>Click here to edit text</a:t>
            </a:r>
          </a:p>
          <a:p>
            <a:pPr lvl="1"/>
            <a:r>
              <a:rPr lang="en-GB"/>
              <a:t>Subheading font style</a:t>
            </a:r>
          </a:p>
          <a:p>
            <a:pPr marL="0" marR="0" lvl="2" indent="-243848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 Lorem </a:t>
            </a:r>
            <a:r>
              <a:rPr lang="en-GB" err="1"/>
              <a:t>impsem</a:t>
            </a:r>
            <a:r>
              <a:rPr lang="en-GB"/>
              <a:t> sample text here as body text for paragraphs of running text</a:t>
            </a:r>
          </a:p>
          <a:p>
            <a:pPr marL="192006" marR="0" lvl="3" indent="192006" algn="l" defTabSz="975390" rtl="0" eaLnBrk="1" fontAlgn="auto" latinLnBrk="0" hangingPunct="1">
              <a:lnSpc>
                <a:spcPct val="9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/>
              <a:t>Pull out point of interest in bullet text</a:t>
            </a:r>
          </a:p>
          <a:p>
            <a:pPr lvl="3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179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479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51EFA3-2A10-3C41-84C0-54A52AA1E8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D67E5C-5380-A044-8E72-1A24391EBF07}"/>
              </a:ext>
            </a:extLst>
          </p:cNvPr>
          <p:cNvSpPr txBox="1"/>
          <p:nvPr/>
        </p:nvSpPr>
        <p:spPr>
          <a:xfrm>
            <a:off x="443362" y="6712759"/>
            <a:ext cx="3721066" cy="24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7315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60" b="0" i="0" err="1">
                <a:solidFill>
                  <a:srgbClr val="951B81"/>
                </a:solidFill>
                <a:latin typeface="Lato" panose="020F0502020204030203" pitchFamily="34" charset="77"/>
              </a:rPr>
              <a:t>nationalnumeracy.org.uk</a:t>
            </a:r>
            <a:endParaRPr lang="en-GB" sz="960" b="0" i="0">
              <a:solidFill>
                <a:srgbClr val="951B81"/>
              </a:solidFill>
              <a:latin typeface="Lato" panose="020F0502020204030203" pitchFamily="34" charset="77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B716D79-07DA-4349-A0B0-95E1E60F2B95}"/>
              </a:ext>
            </a:extLst>
          </p:cNvPr>
          <p:cNvCxnSpPr>
            <a:cxnSpLocks/>
          </p:cNvCxnSpPr>
          <p:nvPr/>
        </p:nvCxnSpPr>
        <p:spPr>
          <a:xfrm>
            <a:off x="536789" y="6628562"/>
            <a:ext cx="8680027" cy="0"/>
          </a:xfrm>
          <a:prstGeom prst="line">
            <a:avLst/>
          </a:prstGeom>
          <a:ln w="22225">
            <a:solidFill>
              <a:srgbClr val="951B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3676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9" r:id="rId4"/>
  </p:sldLayoutIdLst>
  <p:hf sldNum="0" hdr="0" dt="0"/>
  <p:txStyles>
    <p:titleStyle>
      <a:lvl1pPr algn="l" defTabSz="731543" rtl="0" eaLnBrk="1" latinLnBrk="0" hangingPunct="1">
        <a:lnSpc>
          <a:spcPct val="90000"/>
        </a:lnSpc>
        <a:spcBef>
          <a:spcPct val="0"/>
        </a:spcBef>
        <a:buNone/>
        <a:defRPr sz="35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6" indent="-182886" algn="l" defTabSz="731543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40" kern="1200">
          <a:solidFill>
            <a:schemeClr val="tx1"/>
          </a:solidFill>
          <a:latin typeface="+mn-lt"/>
          <a:ea typeface="+mn-ea"/>
          <a:cs typeface="+mn-cs"/>
        </a:defRPr>
      </a:lvl1pPr>
      <a:lvl2pPr marL="548657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9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200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71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2011743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377514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86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3109057" indent="-182886" algn="l" defTabSz="731543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1pPr>
      <a:lvl2pPr marL="365771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2pPr>
      <a:lvl3pPr marL="731543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3pPr>
      <a:lvl4pPr marL="1097314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86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57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194629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560400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2926171" algn="l" defTabSz="731543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3">
          <p15:clr>
            <a:srgbClr val="F26B43"/>
          </p15:clr>
        </p15:guide>
        <p15:guide id="2" pos="238">
          <p15:clr>
            <a:srgbClr val="F26B43"/>
          </p15:clr>
        </p15:guide>
        <p15:guide id="3" pos="4082">
          <p15:clr>
            <a:srgbClr val="F26B43"/>
          </p15:clr>
        </p15:guide>
        <p15:guide id="4" orient="horz" pos="3906">
          <p15:clr>
            <a:srgbClr val="F26B43"/>
          </p15:clr>
        </p15:guide>
        <p15:guide id="5" orient="horz" pos="935">
          <p15:clr>
            <a:srgbClr val="F26B43"/>
          </p15:clr>
        </p15:guide>
        <p15:guide id="6" pos="2075">
          <p15:clr>
            <a:srgbClr val="F26B43"/>
          </p15:clr>
        </p15:guide>
        <p15:guide id="7" pos="2245">
          <p15:clr>
            <a:srgbClr val="F26B43"/>
          </p15:clr>
        </p15:guide>
        <p15:guide id="8" orient="horz" pos="123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51EFA3-2A10-3C41-84C0-54A52AA1E8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D67E5C-5380-A044-8E72-1A24391EBF07}"/>
              </a:ext>
            </a:extLst>
          </p:cNvPr>
          <p:cNvSpPr txBox="1"/>
          <p:nvPr/>
        </p:nvSpPr>
        <p:spPr>
          <a:xfrm>
            <a:off x="443361" y="6712758"/>
            <a:ext cx="3721066" cy="28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753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80" b="0" i="0" err="1">
                <a:solidFill>
                  <a:srgbClr val="951B81"/>
                </a:solidFill>
                <a:latin typeface="Lato" panose="020F0502020204030203" pitchFamily="34" charset="77"/>
              </a:rPr>
              <a:t>nationalnumeracy.org.uk</a:t>
            </a:r>
            <a:endParaRPr lang="en-GB" sz="1280" b="0" i="0">
              <a:solidFill>
                <a:srgbClr val="951B81"/>
              </a:solidFill>
              <a:latin typeface="Lato" panose="020F0502020204030203" pitchFamily="34" charset="77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B716D79-07DA-4349-A0B0-95E1E60F2B95}"/>
              </a:ext>
            </a:extLst>
          </p:cNvPr>
          <p:cNvCxnSpPr>
            <a:cxnSpLocks/>
          </p:cNvCxnSpPr>
          <p:nvPr/>
        </p:nvCxnSpPr>
        <p:spPr>
          <a:xfrm>
            <a:off x="536788" y="6628562"/>
            <a:ext cx="8680027" cy="0"/>
          </a:xfrm>
          <a:prstGeom prst="line">
            <a:avLst/>
          </a:prstGeom>
          <a:ln w="22225">
            <a:solidFill>
              <a:srgbClr val="951B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754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</p:sldLayoutIdLst>
  <p:hf sldNum="0" hdr="0" dt="0"/>
  <p:txStyles>
    <p:titleStyle>
      <a:lvl1pPr algn="l" defTabSz="975390" rtl="0" eaLnBrk="1" latinLnBrk="0" hangingPunct="1">
        <a:lnSpc>
          <a:spcPct val="90000"/>
        </a:lnSpc>
        <a:spcBef>
          <a:spcPct val="0"/>
        </a:spcBef>
        <a:buNone/>
        <a:defRPr sz="4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848" indent="-243848" algn="l" defTabSz="975390" rtl="0" eaLnBrk="1" latinLnBrk="0" hangingPunct="1">
        <a:lnSpc>
          <a:spcPct val="90000"/>
        </a:lnSpc>
        <a:spcBef>
          <a:spcPts val="1067"/>
        </a:spcBef>
        <a:buFont typeface="Arial" panose="020B0604020202020204" pitchFamily="34" charset="0"/>
        <a:buChar char="•"/>
        <a:defRPr sz="2987" kern="1200">
          <a:solidFill>
            <a:schemeClr val="tx1"/>
          </a:solidFill>
          <a:latin typeface="+mn-lt"/>
          <a:ea typeface="+mn-ea"/>
          <a:cs typeface="+mn-cs"/>
        </a:defRPr>
      </a:lvl1pPr>
      <a:lvl2pPr marL="73154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8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70693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219462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68232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317001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65771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4145410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1pPr>
      <a:lvl2pPr marL="487695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7539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3pPr>
      <a:lvl4pPr marL="146308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8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43847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292617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413867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3901562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3">
          <p15:clr>
            <a:srgbClr val="F26B43"/>
          </p15:clr>
        </p15:guide>
        <p15:guide id="2" pos="317">
          <p15:clr>
            <a:srgbClr val="F26B43"/>
          </p15:clr>
        </p15:guide>
        <p15:guide id="3" pos="5443">
          <p15:clr>
            <a:srgbClr val="F26B43"/>
          </p15:clr>
        </p15:guide>
        <p15:guide id="4" orient="horz" pos="3906">
          <p15:clr>
            <a:srgbClr val="F26B43"/>
          </p15:clr>
        </p15:guide>
        <p15:guide id="5" orient="horz" pos="935">
          <p15:clr>
            <a:srgbClr val="F26B43"/>
          </p15:clr>
        </p15:guide>
        <p15:guide id="6" pos="2767">
          <p15:clr>
            <a:srgbClr val="F26B43"/>
          </p15:clr>
        </p15:guide>
        <p15:guide id="7" pos="2993">
          <p15:clr>
            <a:srgbClr val="F26B43"/>
          </p15:clr>
        </p15:guide>
        <p15:guide id="8" orient="horz" pos="123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player.vimeo.com/video/596483675?h=548069b127&amp;app_id=122963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XZuert73Le0?feature=oembed" TargetMode="Externa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ationalnumeracy.org.uk/free-family-maths-toolkit" TargetMode="External"/><Relationship Id="rId3" Type="http://schemas.openxmlformats.org/officeDocument/2006/relationships/hyperlink" Target="mailto:support@nnchallenge.org.uk" TargetMode="External"/><Relationship Id="rId7" Type="http://schemas.openxmlformats.org/officeDocument/2006/relationships/image" Target="../media/image51.png"/><Relationship Id="rId2" Type="http://schemas.openxmlformats.org/officeDocument/2006/relationships/hyperlink" Target="http://www.nationalnumeracy.org.uk/challenge/scpwaq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group of people playing a game&#10;&#10;Description automatically generated">
            <a:extLst>
              <a:ext uri="{FF2B5EF4-FFF2-40B4-BE49-F238E27FC236}">
                <a16:creationId xmlns:a16="http://schemas.microsoft.com/office/drawing/2014/main" id="{A77AE560-BFB4-9E40-459C-CC919C5776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-4468"/>
            <a:ext cx="9753600" cy="6502400"/>
          </a:xfrm>
          <a:prstGeom prst="rect">
            <a:avLst/>
          </a:prstGeom>
        </p:spPr>
      </p:pic>
      <p:pic>
        <p:nvPicPr>
          <p:cNvPr id="3" name="Picture 3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871" r="21254" b="27005"/>
          <a:stretch/>
        </p:blipFill>
        <p:spPr>
          <a:xfrm flipH="1">
            <a:off x="-4" y="4614847"/>
            <a:ext cx="9753601" cy="2700353"/>
          </a:xfrm>
          <a:prstGeom prst="rect">
            <a:avLst/>
          </a:prstGeom>
        </p:spPr>
      </p:pic>
      <p:pic>
        <p:nvPicPr>
          <p:cNvPr id="4" name="Picture 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703310">
            <a:off x="-998840" y="-1179923"/>
            <a:ext cx="5399103" cy="3502668"/>
          </a:xfrm>
          <a:prstGeom prst="rect">
            <a:avLst/>
          </a:prstGeom>
        </p:spPr>
      </p:pic>
      <p:pic>
        <p:nvPicPr>
          <p:cNvPr id="5" name="Picture 5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45086" y="266080"/>
            <a:ext cx="3250145" cy="133098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43951" y="6657138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5"/>
              </a:lnSpc>
            </a:pPr>
            <a:r>
              <a:rPr lang="en-US" sz="1279">
                <a:solidFill>
                  <a:srgbClr val="FFFFFF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43948" y="5148503"/>
            <a:ext cx="5914541" cy="11197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76"/>
              </a:lnSpc>
            </a:pPr>
            <a:r>
              <a:rPr lang="en-US" sz="3413" dirty="0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Help your child love </a:t>
            </a:r>
            <a:r>
              <a:rPr lang="en-US" sz="3413" dirty="0" err="1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maths</a:t>
            </a:r>
            <a:r>
              <a:rPr lang="en-US" sz="3413" dirty="0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!</a:t>
            </a:r>
          </a:p>
          <a:p>
            <a:pPr algn="l">
              <a:lnSpc>
                <a:spcPts val="4676"/>
              </a:lnSpc>
            </a:pPr>
            <a:r>
              <a:rPr lang="en-US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Ishraq Li-Rahman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34801" y="6748952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5"/>
              </a:lnSpc>
            </a:pPr>
            <a:r>
              <a:rPr lang="en-US" sz="1279">
                <a:solidFill>
                  <a:srgbClr val="951B81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4" name="AutoShape 4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8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4925138-C10F-0E9E-13AA-B6F9C37ED18D}"/>
              </a:ext>
            </a:extLst>
          </p:cNvPr>
          <p:cNvSpPr/>
          <p:nvPr/>
        </p:nvSpPr>
        <p:spPr>
          <a:xfrm>
            <a:off x="534801" y="528499"/>
            <a:ext cx="4941162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628226" y="612050"/>
            <a:ext cx="4847737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764"/>
              </a:lnSpc>
            </a:pPr>
            <a:r>
              <a:rPr lang="en-US" sz="2559" dirty="0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How do you feel about </a:t>
            </a:r>
            <a:r>
              <a:rPr lang="en-US" sz="2559" dirty="0" err="1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maths</a:t>
            </a:r>
            <a:r>
              <a:rPr lang="en-US" sz="2559" dirty="0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?</a:t>
            </a:r>
          </a:p>
        </p:txBody>
      </p:sp>
      <p:pic>
        <p:nvPicPr>
          <p:cNvPr id="7" name="Online Media 6" title="How I Feel About Maths - Subtitled">
            <a:hlinkClick r:id="" action="ppaction://media"/>
            <a:extLst>
              <a:ext uri="{FF2B5EF4-FFF2-40B4-BE49-F238E27FC236}">
                <a16:creationId xmlns:a16="http://schemas.microsoft.com/office/drawing/2014/main" id="{32E5A045-3E34-F496-4A14-182814D941E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28226" y="1615694"/>
            <a:ext cx="8372945" cy="46287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34801" y="6748952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5"/>
              </a:lnSpc>
            </a:pPr>
            <a:r>
              <a:rPr lang="en-US" sz="1279">
                <a:solidFill>
                  <a:srgbClr val="951B81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4" name="AutoShape 4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8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50335" y="1421950"/>
            <a:ext cx="5852929" cy="495311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A086EF-F810-44F4-C0BB-6DCAFFEF59B4}"/>
              </a:ext>
            </a:extLst>
          </p:cNvPr>
          <p:cNvSpPr/>
          <p:nvPr/>
        </p:nvSpPr>
        <p:spPr>
          <a:xfrm>
            <a:off x="534801" y="528499"/>
            <a:ext cx="4415571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C9CABB-A167-9E14-7DDB-D589C1783D11}"/>
              </a:ext>
            </a:extLst>
          </p:cNvPr>
          <p:cNvSpPr txBox="1"/>
          <p:nvPr/>
        </p:nvSpPr>
        <p:spPr>
          <a:xfrm>
            <a:off x="628227" y="612050"/>
            <a:ext cx="4248574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764"/>
              </a:lnSpc>
            </a:pPr>
            <a:r>
              <a:rPr lang="en-US" sz="2559" dirty="0">
                <a:solidFill>
                  <a:srgbClr val="FFFFFF"/>
                </a:solidFill>
                <a:latin typeface="Rubik SemiBold" pitchFamily="2" charset="-79"/>
                <a:cs typeface="Rubik SemiBold" pitchFamily="2" charset="-79"/>
              </a:rPr>
              <a:t>What do other people say?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8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3" name="Picture 3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31520" y="1334346"/>
            <a:ext cx="1041737" cy="1836747"/>
          </a:xfrm>
          <a:prstGeom prst="rect">
            <a:avLst/>
          </a:prstGeom>
        </p:spPr>
      </p:pic>
      <p:pic>
        <p:nvPicPr>
          <p:cNvPr id="4" name="Picture 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401823" y="1370869"/>
            <a:ext cx="1512456" cy="1800224"/>
          </a:xfrm>
          <a:prstGeom prst="rect">
            <a:avLst/>
          </a:prstGeom>
        </p:spPr>
      </p:pic>
      <p:pic>
        <p:nvPicPr>
          <p:cNvPr id="5" name="Picture 5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814677" y="1338444"/>
            <a:ext cx="1315151" cy="1828552"/>
          </a:xfrm>
          <a:prstGeom prst="rect">
            <a:avLst/>
          </a:prstGeom>
        </p:spPr>
      </p:pic>
      <p:pic>
        <p:nvPicPr>
          <p:cNvPr id="6" name="Picture 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201345" y="1366662"/>
            <a:ext cx="1237613" cy="1795219"/>
          </a:xfrm>
          <a:prstGeom prst="rect">
            <a:avLst/>
          </a:prstGeom>
        </p:spPr>
      </p:pic>
      <p:sp>
        <p:nvSpPr>
          <p:cNvPr id="7" name="AutoShape 7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-5386318">
            <a:off x="-89507" y="3837167"/>
            <a:ext cx="4786801" cy="0"/>
          </a:xfrm>
          <a:prstGeom prst="line">
            <a:avLst/>
          </a:prstGeom>
          <a:ln w="38100" cap="flat">
            <a:solidFill>
              <a:srgbClr val="951B81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AutoShape 8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-5386318">
            <a:off x="2218570" y="3837167"/>
            <a:ext cx="4786801" cy="0"/>
          </a:xfrm>
          <a:prstGeom prst="line">
            <a:avLst/>
          </a:prstGeom>
          <a:ln w="38100" cap="flat">
            <a:solidFill>
              <a:srgbClr val="951B81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9" name="AutoShape 9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-5386318">
            <a:off x="4608196" y="3837167"/>
            <a:ext cx="4786801" cy="0"/>
          </a:xfrm>
          <a:prstGeom prst="line">
            <a:avLst/>
          </a:prstGeom>
          <a:ln w="38100" cap="flat">
            <a:solidFill>
              <a:srgbClr val="951B81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0" name="Picture 1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016526" y="4740441"/>
            <a:ext cx="1580514" cy="1726369"/>
          </a:xfrm>
          <a:prstGeom prst="rect">
            <a:avLst/>
          </a:prstGeom>
        </p:spPr>
      </p:pic>
      <p:pic>
        <p:nvPicPr>
          <p:cNvPr id="11" name="Picture 1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606910" y="4895221"/>
            <a:ext cx="1730684" cy="1435858"/>
          </a:xfrm>
          <a:prstGeom prst="rect">
            <a:avLst/>
          </a:prstGeom>
        </p:spPr>
      </p:pic>
      <p:pic>
        <p:nvPicPr>
          <p:cNvPr id="12" name="Picture 1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7585711" y="4950754"/>
            <a:ext cx="1293302" cy="1404465"/>
          </a:xfrm>
          <a:prstGeom prst="rect">
            <a:avLst/>
          </a:prstGeom>
        </p:spPr>
      </p:pic>
      <p:pic>
        <p:nvPicPr>
          <p:cNvPr id="13" name="Picture 13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687183" y="4862627"/>
            <a:ext cx="1130412" cy="1443230"/>
          </a:xfrm>
          <a:prstGeom prst="rect">
            <a:avLst/>
          </a:prstGeom>
        </p:spPr>
      </p:pic>
      <p:sp>
        <p:nvSpPr>
          <p:cNvPr id="14" name="TextBox 14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4801" y="6748952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5"/>
              </a:lnSpc>
            </a:pPr>
            <a:r>
              <a:rPr lang="en-US" sz="1279">
                <a:solidFill>
                  <a:srgbClr val="951B81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16" name="TextBox 16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97848" y="3475893"/>
            <a:ext cx="1909082" cy="1162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7"/>
              </a:lnSpc>
            </a:pPr>
            <a:r>
              <a:rPr lang="en-US" sz="2200" dirty="0">
                <a:solidFill>
                  <a:srgbClr val="520544"/>
                </a:solidFill>
                <a:latin typeface="Lato 2"/>
              </a:rPr>
              <a:t>Point out </a:t>
            </a:r>
            <a:r>
              <a:rPr lang="en-US" sz="2200" dirty="0" err="1">
                <a:solidFill>
                  <a:srgbClr val="520544"/>
                </a:solidFill>
                <a:latin typeface="Lato 2"/>
              </a:rPr>
              <a:t>maths</a:t>
            </a:r>
            <a:r>
              <a:rPr lang="en-US" sz="2200" dirty="0">
                <a:solidFill>
                  <a:srgbClr val="520544"/>
                </a:solidFill>
                <a:latin typeface="Lato 2"/>
              </a:rPr>
              <a:t> in the real world</a:t>
            </a:r>
          </a:p>
        </p:txBody>
      </p:sp>
      <p:sp>
        <p:nvSpPr>
          <p:cNvPr id="17" name="TextBox 17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517712" y="3475893"/>
            <a:ext cx="1909082" cy="1162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7"/>
              </a:lnSpc>
            </a:pPr>
            <a:r>
              <a:rPr lang="en-US" sz="2241">
                <a:solidFill>
                  <a:srgbClr val="00304A"/>
                </a:solidFill>
                <a:latin typeface="Lato 2"/>
              </a:rPr>
              <a:t>Be positive about </a:t>
            </a:r>
          </a:p>
          <a:p>
            <a:pPr algn="ctr">
              <a:lnSpc>
                <a:spcPts val="3137"/>
              </a:lnSpc>
            </a:pPr>
            <a:r>
              <a:rPr lang="en-US" sz="2241">
                <a:solidFill>
                  <a:srgbClr val="00304A"/>
                </a:solidFill>
                <a:latin typeface="Lato 2"/>
              </a:rPr>
              <a:t>maths</a:t>
            </a:r>
          </a:p>
        </p:txBody>
      </p:sp>
      <p:sp>
        <p:nvSpPr>
          <p:cNvPr id="18" name="TextBox 18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852242" y="3475893"/>
            <a:ext cx="1909082" cy="1162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7"/>
              </a:lnSpc>
            </a:pPr>
            <a:r>
              <a:rPr lang="en-US" sz="2241">
                <a:solidFill>
                  <a:srgbClr val="520544"/>
                </a:solidFill>
                <a:latin typeface="Lato 2"/>
              </a:rPr>
              <a:t>Praise effort rather than talent</a:t>
            </a:r>
          </a:p>
        </p:txBody>
      </p:sp>
      <p:sp>
        <p:nvSpPr>
          <p:cNvPr id="19" name="TextBox 19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277821" y="3475893"/>
            <a:ext cx="1909082" cy="1162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7"/>
              </a:lnSpc>
            </a:pPr>
            <a:r>
              <a:rPr lang="en-US" sz="2241">
                <a:solidFill>
                  <a:srgbClr val="00304A"/>
                </a:solidFill>
                <a:latin typeface="Lato 2"/>
              </a:rPr>
              <a:t>Improve </a:t>
            </a:r>
          </a:p>
          <a:p>
            <a:pPr algn="ctr">
              <a:lnSpc>
                <a:spcPts val="3137"/>
              </a:lnSpc>
            </a:pPr>
            <a:r>
              <a:rPr lang="en-US" sz="2241">
                <a:solidFill>
                  <a:srgbClr val="00304A"/>
                </a:solidFill>
                <a:latin typeface="Lato 2"/>
              </a:rPr>
              <a:t>your own confidence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D65130E-58DB-787E-5DF1-98ADDBF09BEC}"/>
              </a:ext>
            </a:extLst>
          </p:cNvPr>
          <p:cNvSpPr/>
          <p:nvPr/>
        </p:nvSpPr>
        <p:spPr>
          <a:xfrm>
            <a:off x="687182" y="535740"/>
            <a:ext cx="8400085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628227" y="626745"/>
            <a:ext cx="8497147" cy="351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6"/>
              </a:lnSpc>
            </a:pPr>
            <a:r>
              <a:rPr lang="en-US" sz="2460">
                <a:solidFill>
                  <a:srgbClr val="FFFFFF"/>
                </a:solidFill>
                <a:latin typeface="Rubik SemiBold" pitchFamily="2" charset="-79"/>
              </a:rPr>
              <a:t>National Numeracy’s top tips for supporting children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34801" y="6748952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5"/>
              </a:lnSpc>
            </a:pPr>
            <a:r>
              <a:rPr lang="en-US" sz="1279">
                <a:solidFill>
                  <a:srgbClr val="951B81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4" name="AutoShape 4"/>
          <p:cNvSpPr/>
          <p:nvPr/>
        </p:nvSpPr>
        <p:spPr>
          <a:xfrm rot="9363">
            <a:off x="524918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88"/>
          <a:stretch>
            <a:fillRect/>
          </a:stretch>
        </p:blipFill>
        <p:spPr>
          <a:xfrm>
            <a:off x="0" y="3251"/>
            <a:ext cx="9753600" cy="7308698"/>
          </a:xfrm>
          <a:prstGeom prst="rect">
            <a:avLst/>
          </a:prstGeom>
        </p:spPr>
      </p:pic>
      <p:pic>
        <p:nvPicPr>
          <p:cNvPr id="6" name="Picture 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7" name="TextBox 7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90599" y="6835666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52"/>
              </a:lnSpc>
            </a:pPr>
            <a:r>
              <a:rPr lang="en-US" sz="960">
                <a:solidFill>
                  <a:srgbClr val="FFFFFF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4511CBE-91E5-14B4-7E78-3933CF0731EF}"/>
              </a:ext>
            </a:extLst>
          </p:cNvPr>
          <p:cNvSpPr/>
          <p:nvPr/>
        </p:nvSpPr>
        <p:spPr>
          <a:xfrm>
            <a:off x="1295400" y="3345521"/>
            <a:ext cx="7162800" cy="540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076681" y="3430054"/>
            <a:ext cx="7600240" cy="490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86"/>
              </a:lnSpc>
            </a:pPr>
            <a:r>
              <a:rPr lang="en-US" sz="3413">
                <a:solidFill>
                  <a:srgbClr val="0ABAEE"/>
                </a:solidFill>
                <a:latin typeface="Rubik SemiBold" pitchFamily="2" charset="-79"/>
              </a:rPr>
              <a:t>Point out </a:t>
            </a:r>
            <a:r>
              <a:rPr lang="en-US" sz="3413" err="1">
                <a:solidFill>
                  <a:srgbClr val="0ABAEE"/>
                </a:solidFill>
                <a:latin typeface="Rubik SemiBold" pitchFamily="2" charset="-79"/>
              </a:rPr>
              <a:t>maths</a:t>
            </a:r>
            <a:r>
              <a:rPr lang="en-US" sz="3413">
                <a:solidFill>
                  <a:srgbClr val="0ABAEE"/>
                </a:solidFill>
                <a:latin typeface="Rubik SemiBold" pitchFamily="2" charset="-79"/>
              </a:rPr>
              <a:t> in the real world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E708D16-3019-7ABC-08F6-0F5F5DA4ACC5}"/>
              </a:ext>
            </a:extLst>
          </p:cNvPr>
          <p:cNvSpPr/>
          <p:nvPr/>
        </p:nvSpPr>
        <p:spPr>
          <a:xfrm>
            <a:off x="225664" y="559788"/>
            <a:ext cx="5702864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184794-0FF9-0487-6321-FD44EECD02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3603" y="575178"/>
            <a:ext cx="5992345" cy="708326"/>
          </a:xfrm>
        </p:spPr>
        <p:txBody>
          <a:bodyPr/>
          <a:lstStyle/>
          <a:p>
            <a:r>
              <a:rPr lang="en-GB" sz="2560" dirty="0">
                <a:solidFill>
                  <a:schemeClr val="bg1"/>
                </a:solidFill>
                <a:latin typeface="Rubik SemiBold" panose="020B0604020202020204" charset="-79"/>
                <a:cs typeface="Rubik SemiBold" panose="020B0604020202020204" charset="-79"/>
              </a:rPr>
              <a:t>Point out maths in the real world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406728-6899-9613-CC3C-63E13BB622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87966" y="1906170"/>
            <a:ext cx="4915939" cy="3839028"/>
          </a:xfrm>
        </p:spPr>
        <p:txBody>
          <a:bodyPr/>
          <a:lstStyle/>
          <a:p>
            <a:pPr indent="0">
              <a:spcAft>
                <a:spcPts val="1280"/>
              </a:spcAft>
            </a:pPr>
            <a:r>
              <a:rPr lang="en-GB" sz="3200" dirty="0">
                <a:solidFill>
                  <a:schemeClr val="tx1"/>
                </a:solidFill>
              </a:rPr>
              <a:t>Consider a scenario from daily life</a:t>
            </a:r>
          </a:p>
          <a:p>
            <a:pPr indent="0">
              <a:spcAft>
                <a:spcPts val="1280"/>
              </a:spcAft>
            </a:pPr>
            <a:r>
              <a:rPr lang="en-GB" sz="3200" dirty="0">
                <a:solidFill>
                  <a:schemeClr val="tx1"/>
                </a:solidFill>
              </a:rPr>
              <a:t>How are numbers involved?</a:t>
            </a:r>
          </a:p>
          <a:p>
            <a:pPr indent="0">
              <a:spcAft>
                <a:spcPts val="1280"/>
              </a:spcAft>
            </a:pPr>
            <a:r>
              <a:rPr lang="en-GB" sz="3200" dirty="0">
                <a:solidFill>
                  <a:schemeClr val="tx1"/>
                </a:solidFill>
              </a:rPr>
              <a:t>What opportunities are there to point our numbers to your children?</a:t>
            </a:r>
          </a:p>
        </p:txBody>
      </p:sp>
      <p:pic>
        <p:nvPicPr>
          <p:cNvPr id="3" name="Picture 2" descr="Woman in Black Shirt Beside White Llama">
            <a:extLst>
              <a:ext uri="{FF2B5EF4-FFF2-40B4-BE49-F238E27FC236}">
                <a16:creationId xmlns:a16="http://schemas.microsoft.com/office/drawing/2014/main" id="{8643330B-2D57-D688-0A06-F50768A7F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902" y="1458929"/>
            <a:ext cx="2741035" cy="1827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Woman Standing Beside Pineapple Fruits">
            <a:extLst>
              <a:ext uri="{FF2B5EF4-FFF2-40B4-BE49-F238E27FC236}">
                <a16:creationId xmlns:a16="http://schemas.microsoft.com/office/drawing/2014/main" id="{9FBA12FD-EC9D-A662-B9BD-F96D6DFBCF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0" t="10561" r="10526" b="13722"/>
          <a:stretch/>
        </p:blipFill>
        <p:spPr bwMode="auto">
          <a:xfrm>
            <a:off x="6325902" y="3286285"/>
            <a:ext cx="2741035" cy="169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stainless steel 4-burner gas stove">
            <a:extLst>
              <a:ext uri="{FF2B5EF4-FFF2-40B4-BE49-F238E27FC236}">
                <a16:creationId xmlns:a16="http://schemas.microsoft.com/office/drawing/2014/main" id="{EAE6F755-74A8-0639-9005-F8F2059AB9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5" t="12752" r="9975" b="14434"/>
          <a:stretch/>
        </p:blipFill>
        <p:spPr bwMode="auto">
          <a:xfrm>
            <a:off x="6329251" y="4978701"/>
            <a:ext cx="2743444" cy="153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585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8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606882" y="2054909"/>
            <a:ext cx="5067882" cy="34444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66445" marR="0" lvl="1" indent="-342900" algn="l" defTabSz="914400" rtl="0" eaLnBrk="1" fontAlgn="auto" latinLnBrk="0" hangingPunct="1">
              <a:lnSpc>
                <a:spcPts val="46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Planning journeys</a:t>
            </a:r>
          </a:p>
          <a:p>
            <a:pPr marL="466445" marR="0" lvl="1" indent="-342900" algn="l" defTabSz="914400" rtl="0" eaLnBrk="1" fontAlgn="auto" latinLnBrk="0" hangingPunct="1">
              <a:lnSpc>
                <a:spcPts val="46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Shopping</a:t>
            </a:r>
          </a:p>
          <a:p>
            <a:pPr marL="466445" marR="0" lvl="1" indent="-342900" algn="l" defTabSz="914400" rtl="0" eaLnBrk="1" fontAlgn="auto" latinLnBrk="0" hangingPunct="1">
              <a:lnSpc>
                <a:spcPts val="46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Cooking</a:t>
            </a:r>
          </a:p>
          <a:p>
            <a:pPr marL="466445" marR="0" lvl="1" indent="-342900" algn="l" defTabSz="914400" rtl="0" eaLnBrk="1" fontAlgn="auto" latinLnBrk="0" hangingPunct="1">
              <a:lnSpc>
                <a:spcPts val="46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D.I.Y.</a:t>
            </a:r>
          </a:p>
          <a:p>
            <a:pPr marL="466445" marR="0" lvl="1" indent="-342900" algn="l" defTabSz="914400" rtl="0" eaLnBrk="1" fontAlgn="auto" latinLnBrk="0" hangingPunct="1">
              <a:lnSpc>
                <a:spcPts val="46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Reading the news</a:t>
            </a:r>
          </a:p>
          <a:p>
            <a:pPr marL="466445" marR="0" lvl="1" indent="-342900" algn="l" defTabSz="914400" rtl="0" eaLnBrk="1" fontAlgn="auto" latinLnBrk="0" hangingPunct="1">
              <a:lnSpc>
                <a:spcPts val="46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Making financial decisions</a:t>
            </a:r>
          </a:p>
        </p:txBody>
      </p:sp>
      <p:sp>
        <p:nvSpPr>
          <p:cNvPr id="5" name="TextBox 5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4801" y="6748952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79" b="0" i="0" u="none" strike="noStrike" kern="1200" cap="none" spc="0" normalizeH="0" baseline="0" noProof="0">
                <a:ln>
                  <a:noFill/>
                </a:ln>
                <a:solidFill>
                  <a:srgbClr val="951B8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322439" y="3523175"/>
            <a:ext cx="3699641" cy="2926080"/>
            <a:chOff x="0" y="0"/>
            <a:chExt cx="4932855" cy="390144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4932855" cy="3901440"/>
            </a:xfrm>
            <a:prstGeom prst="rect">
              <a:avLst/>
            </a:prstGeom>
          </p:spPr>
        </p:pic>
        <p:grpSp>
          <p:nvGrpSpPr>
            <p:cNvPr id="9" name="Group 9"/>
            <p:cNvGrpSpPr/>
            <p:nvPr/>
          </p:nvGrpSpPr>
          <p:grpSpPr>
            <a:xfrm>
              <a:off x="2796296" y="270019"/>
              <a:ext cx="299552" cy="299552"/>
              <a:chOff x="0" y="0"/>
              <a:chExt cx="812800" cy="8128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solidFill>
                <a:srgbClr val="96598E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536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 rot="-805564">
              <a:off x="2764763" y="224606"/>
              <a:ext cx="276805" cy="165313"/>
              <a:chOff x="0" y="0"/>
              <a:chExt cx="76890" cy="4592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76890" cy="45920"/>
              </a:xfrm>
              <a:custGeom>
                <a:avLst/>
                <a:gdLst/>
                <a:ahLst/>
                <a:cxnLst/>
                <a:rect l="l" t="t" r="r" b="b"/>
                <a:pathLst>
                  <a:path w="76890" h="45920">
                    <a:moveTo>
                      <a:pt x="0" y="0"/>
                    </a:moveTo>
                    <a:lnTo>
                      <a:pt x="76890" y="0"/>
                    </a:lnTo>
                    <a:lnTo>
                      <a:pt x="76890" y="45920"/>
                    </a:lnTo>
                    <a:lnTo>
                      <a:pt x="0" y="45920"/>
                    </a:lnTo>
                    <a:close/>
                  </a:path>
                </a:pathLst>
              </a:custGeom>
              <a:solidFill>
                <a:srgbClr val="96598E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0" y="-9525"/>
                <a:ext cx="812800" cy="8223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536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 rot="-805564">
              <a:off x="3015992" y="276873"/>
              <a:ext cx="69998" cy="93154"/>
              <a:chOff x="0" y="0"/>
              <a:chExt cx="19444" cy="25876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19444" cy="25876"/>
              </a:xfrm>
              <a:custGeom>
                <a:avLst/>
                <a:gdLst/>
                <a:ahLst/>
                <a:cxnLst/>
                <a:rect l="l" t="t" r="r" b="b"/>
                <a:pathLst>
                  <a:path w="19444" h="25876">
                    <a:moveTo>
                      <a:pt x="0" y="0"/>
                    </a:moveTo>
                    <a:lnTo>
                      <a:pt x="19444" y="0"/>
                    </a:lnTo>
                    <a:lnTo>
                      <a:pt x="19444" y="25876"/>
                    </a:lnTo>
                    <a:lnTo>
                      <a:pt x="0" y="25876"/>
                    </a:lnTo>
                    <a:close/>
                  </a:path>
                </a:pathLst>
              </a:custGeom>
              <a:solidFill>
                <a:srgbClr val="96598E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TextBox 17"/>
              <p:cNvSpPr txBox="1"/>
              <p:nvPr/>
            </p:nvSpPr>
            <p:spPr>
              <a:xfrm>
                <a:off x="0" y="-9525"/>
                <a:ext cx="812800" cy="8223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536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8" name="Group 18"/>
            <p:cNvGrpSpPr/>
            <p:nvPr/>
          </p:nvGrpSpPr>
          <p:grpSpPr>
            <a:xfrm rot="100977">
              <a:off x="997019" y="1579857"/>
              <a:ext cx="314753" cy="188944"/>
              <a:chOff x="0" y="0"/>
              <a:chExt cx="87432" cy="52484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7432" cy="52484"/>
              </a:xfrm>
              <a:custGeom>
                <a:avLst/>
                <a:gdLst/>
                <a:ahLst/>
                <a:cxnLst/>
                <a:rect l="l" t="t" r="r" b="b"/>
                <a:pathLst>
                  <a:path w="87432" h="52484">
                    <a:moveTo>
                      <a:pt x="0" y="0"/>
                    </a:moveTo>
                    <a:lnTo>
                      <a:pt x="87432" y="0"/>
                    </a:lnTo>
                    <a:lnTo>
                      <a:pt x="87432" y="52484"/>
                    </a:lnTo>
                    <a:lnTo>
                      <a:pt x="0" y="52484"/>
                    </a:lnTo>
                    <a:close/>
                  </a:path>
                </a:pathLst>
              </a:custGeom>
              <a:solidFill>
                <a:srgbClr val="96598E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0" y="-9525"/>
                <a:ext cx="812800" cy="8223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536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9C4A84C-FF87-461A-8F44-D14381F5941C}"/>
              </a:ext>
            </a:extLst>
          </p:cNvPr>
          <p:cNvSpPr/>
          <p:nvPr/>
        </p:nvSpPr>
        <p:spPr>
          <a:xfrm>
            <a:off x="534801" y="1260150"/>
            <a:ext cx="5550040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731520" y="1335422"/>
            <a:ext cx="8544220" cy="3628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76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59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Point out </a:t>
            </a:r>
            <a:r>
              <a:rPr kumimoji="0" lang="en-US" sz="2559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maths</a:t>
            </a:r>
            <a:r>
              <a:rPr kumimoji="0" lang="en-US" sz="2559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 in the real world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34801" y="6748952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79" b="0" i="0" u="none" strike="noStrike" kern="1200" cap="none" spc="0" normalizeH="0" baseline="0" noProof="0">
                <a:ln>
                  <a:noFill/>
                </a:ln>
                <a:solidFill>
                  <a:srgbClr val="951B8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4" name="AutoShape 4"/>
          <p:cNvSpPr/>
          <p:nvPr/>
        </p:nvSpPr>
        <p:spPr>
          <a:xfrm rot="9363">
            <a:off x="524918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88"/>
          <a:stretch>
            <a:fillRect/>
          </a:stretch>
        </p:blipFill>
        <p:spPr>
          <a:xfrm>
            <a:off x="0" y="3251"/>
            <a:ext cx="9753600" cy="7308698"/>
          </a:xfrm>
          <a:prstGeom prst="rect">
            <a:avLst/>
          </a:prstGeom>
        </p:spPr>
      </p:pic>
      <p:pic>
        <p:nvPicPr>
          <p:cNvPr id="6" name="Picture 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7" name="TextBox 7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90599" y="6835666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89EC652-1018-C0EA-1DC3-B8C9EEB43CC2}"/>
              </a:ext>
            </a:extLst>
          </p:cNvPr>
          <p:cNvSpPr/>
          <p:nvPr/>
        </p:nvSpPr>
        <p:spPr>
          <a:xfrm>
            <a:off x="1349593" y="3376293"/>
            <a:ext cx="6727607" cy="540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928665" y="3426803"/>
            <a:ext cx="7600240" cy="490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8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13" b="0" i="0" u="none" strike="noStrike" kern="1200" cap="none" spc="0" normalizeH="0" baseline="0" noProof="0">
                <a:ln>
                  <a:noFill/>
                </a:ln>
                <a:solidFill>
                  <a:srgbClr val="0ABAEE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Talking positively about </a:t>
            </a:r>
            <a:r>
              <a:rPr kumimoji="0" lang="en-US" sz="3413" b="0" i="0" u="none" strike="noStrike" kern="1200" cap="none" spc="0" normalizeH="0" baseline="0" noProof="0" err="1">
                <a:ln>
                  <a:noFill/>
                </a:ln>
                <a:solidFill>
                  <a:srgbClr val="0ABAEE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maths</a:t>
            </a:r>
            <a:endParaRPr kumimoji="0" lang="en-US" sz="3413" b="0" i="0" u="none" strike="noStrike" kern="1200" cap="none" spc="0" normalizeH="0" baseline="0" noProof="0">
              <a:ln>
                <a:noFill/>
              </a:ln>
              <a:solidFill>
                <a:srgbClr val="0ABAEE"/>
              </a:solidFill>
              <a:effectLst/>
              <a:uLnTx/>
              <a:uFillTx/>
              <a:latin typeface="Rubik SemiBold" pitchFamily="2" charset="-79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047284" y="2653423"/>
            <a:ext cx="6839915" cy="27124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69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3"/>
                <a:ea typeface="+mn-ea"/>
                <a:cs typeface="+mn-cs"/>
              </a:rPr>
              <a:t>Have you heard these things being said?</a:t>
            </a:r>
          </a:p>
          <a:p>
            <a:pPr marL="0" marR="0" lvl="0" indent="0" algn="l" defTabSz="914400" rtl="0" eaLnBrk="1" fontAlgn="auto" latinLnBrk="0" hangingPunct="1">
              <a:lnSpc>
                <a:spcPts val="1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69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ato 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38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69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3"/>
                <a:ea typeface="+mn-ea"/>
                <a:cs typeface="+mn-cs"/>
              </a:rPr>
              <a:t>Why might these be unhelpful to say to children?</a:t>
            </a:r>
          </a:p>
          <a:p>
            <a:pPr marL="0" marR="0" lvl="0" indent="0" algn="l" defTabSz="914400" rtl="0" eaLnBrk="1" fontAlgn="auto" latinLnBrk="0" hangingPunct="1">
              <a:lnSpc>
                <a:spcPts val="1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69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ato 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38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69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3"/>
                <a:ea typeface="+mn-ea"/>
                <a:cs typeface="+mn-cs"/>
              </a:rPr>
              <a:t>What could be said instead to encourage positive attitudes in children?</a:t>
            </a:r>
          </a:p>
          <a:p>
            <a:pPr marL="0" marR="0" lvl="0" indent="0" algn="l" defTabSz="914400" rtl="0" eaLnBrk="1" fontAlgn="auto" latinLnBrk="0" hangingPunct="1">
              <a:lnSpc>
                <a:spcPts val="345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69" b="0" i="0" u="none" strike="noStrike" kern="1200" cap="none" spc="0" normalizeH="0" baseline="0" noProof="0" dirty="0">
              <a:ln>
                <a:noFill/>
              </a:ln>
              <a:solidFill>
                <a:srgbClr val="951B81"/>
              </a:solidFill>
              <a:effectLst/>
              <a:uLnTx/>
              <a:uFillTx/>
              <a:latin typeface="Lato 3"/>
              <a:ea typeface="+mn-ea"/>
              <a:cs typeface="+mn-cs"/>
            </a:endParaRPr>
          </a:p>
        </p:txBody>
      </p:sp>
      <p:sp>
        <p:nvSpPr>
          <p:cNvPr id="5" name="TextBox 5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4802" y="6758478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951B8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7100885" y="4413435"/>
            <a:ext cx="1822708" cy="6039092"/>
            <a:chOff x="0" y="0"/>
            <a:chExt cx="2430277" cy="8052122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2430277" cy="8052122"/>
            </a:xfrm>
            <a:prstGeom prst="rect">
              <a:avLst/>
            </a:prstGeom>
          </p:spPr>
        </p:pic>
        <p:grpSp>
          <p:nvGrpSpPr>
            <p:cNvPr id="9" name="Group 9"/>
            <p:cNvGrpSpPr/>
            <p:nvPr/>
          </p:nvGrpSpPr>
          <p:grpSpPr>
            <a:xfrm>
              <a:off x="1023019" y="465753"/>
              <a:ext cx="614619" cy="614619"/>
              <a:chOff x="0" y="0"/>
              <a:chExt cx="812800" cy="8128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solidFill>
                <a:srgbClr val="96598E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536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1023019" y="964197"/>
              <a:ext cx="317867" cy="269865"/>
              <a:chOff x="0" y="0"/>
              <a:chExt cx="812800" cy="690057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214747" y="0"/>
                <a:ext cx="383306" cy="690057"/>
              </a:xfrm>
              <a:custGeom>
                <a:avLst/>
                <a:gdLst/>
                <a:ahLst/>
                <a:cxnLst/>
                <a:rect l="l" t="t" r="r" b="b"/>
                <a:pathLst>
                  <a:path w="383306" h="690057">
                    <a:moveTo>
                      <a:pt x="191653" y="0"/>
                    </a:moveTo>
                    <a:cubicBezTo>
                      <a:pt x="310845" y="74185"/>
                      <a:pt x="383306" y="204636"/>
                      <a:pt x="383306" y="345029"/>
                    </a:cubicBezTo>
                    <a:cubicBezTo>
                      <a:pt x="383306" y="485421"/>
                      <a:pt x="310845" y="615872"/>
                      <a:pt x="191653" y="690057"/>
                    </a:cubicBezTo>
                    <a:cubicBezTo>
                      <a:pt x="72461" y="615872"/>
                      <a:pt x="0" y="485421"/>
                      <a:pt x="0" y="345029"/>
                    </a:cubicBezTo>
                    <a:cubicBezTo>
                      <a:pt x="0" y="204636"/>
                      <a:pt x="72461" y="74185"/>
                      <a:pt x="191653" y="0"/>
                    </a:cubicBezTo>
                    <a:close/>
                  </a:path>
                </a:pathLst>
              </a:custGeom>
              <a:solidFill>
                <a:srgbClr val="96598E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536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5" name="TextBox 15"/>
          <p:cNvSpPr txBox="1"/>
          <p:nvPr/>
        </p:nvSpPr>
        <p:spPr>
          <a:xfrm rot="1399852">
            <a:off x="8819060" y="4195251"/>
            <a:ext cx="238839" cy="548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40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150" b="0" i="0" u="none" strike="noStrike" kern="1200" cap="none" spc="0" normalizeH="0" baseline="0" noProof="0">
                <a:ln>
                  <a:noFill/>
                </a:ln>
                <a:solidFill>
                  <a:srgbClr val="0ABAEE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?</a:t>
            </a:r>
          </a:p>
        </p:txBody>
      </p:sp>
      <p:sp>
        <p:nvSpPr>
          <p:cNvPr id="16" name="TextBox 16"/>
          <p:cNvSpPr txBox="1"/>
          <p:nvPr/>
        </p:nvSpPr>
        <p:spPr>
          <a:xfrm rot="-1554877">
            <a:off x="7348481" y="4895239"/>
            <a:ext cx="185029" cy="423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41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40" b="0" i="0" u="none" strike="noStrike" kern="1200" cap="none" spc="0" normalizeH="0" baseline="0" noProof="0">
                <a:ln>
                  <a:noFill/>
                </a:ln>
                <a:solidFill>
                  <a:srgbClr val="0ABAEE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4E8DB2C-D25A-FF1C-A9DE-3EC39CAD9707}"/>
              </a:ext>
            </a:extLst>
          </p:cNvPr>
          <p:cNvSpPr/>
          <p:nvPr/>
        </p:nvSpPr>
        <p:spPr>
          <a:xfrm>
            <a:off x="990601" y="1459904"/>
            <a:ext cx="7467599" cy="481647"/>
          </a:xfrm>
          <a:prstGeom prst="rect">
            <a:avLst/>
          </a:prstGeom>
          <a:solidFill>
            <a:srgbClr val="951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BB6532B-299D-FFCC-341C-1B83740506D3}"/>
              </a:ext>
            </a:extLst>
          </p:cNvPr>
          <p:cNvSpPr/>
          <p:nvPr/>
        </p:nvSpPr>
        <p:spPr>
          <a:xfrm>
            <a:off x="990601" y="1676401"/>
            <a:ext cx="3733800" cy="745802"/>
          </a:xfrm>
          <a:prstGeom prst="rect">
            <a:avLst/>
          </a:prstGeom>
          <a:solidFill>
            <a:srgbClr val="951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047284" y="1480005"/>
            <a:ext cx="7974796" cy="922096"/>
          </a:xfrm>
          <a:prstGeom prst="rect">
            <a:avLst/>
          </a:prstGeom>
          <a:ln>
            <a:noFill/>
          </a:ln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8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59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Here are some thing people sometimes say to children about </a:t>
            </a:r>
            <a:r>
              <a:rPr kumimoji="0" lang="en-US" sz="2559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maths</a:t>
            </a:r>
            <a:r>
              <a:rPr kumimoji="0" lang="en-US" sz="2559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124072" flipH="1">
            <a:off x="3737563" y="1392641"/>
            <a:ext cx="4917576" cy="361218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 r="29687"/>
          <a:stretch>
            <a:fillRect/>
          </a:stretch>
        </p:blipFill>
        <p:spPr>
          <a:xfrm>
            <a:off x="-2584929" y="1938986"/>
            <a:ext cx="7883412" cy="6306767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077532" y="1775350"/>
            <a:ext cx="3944224" cy="2339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65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4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2"/>
                <a:ea typeface="+mn-ea"/>
                <a:cs typeface="+mn-cs"/>
              </a:rPr>
              <a:t>“I was never any good at maths at school and it did me no harm.”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192827" y="2689929"/>
            <a:ext cx="3372053" cy="447061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52062">
            <a:off x="1131453" y="965983"/>
            <a:ext cx="3925298" cy="4097745"/>
          </a:xfrm>
          <a:prstGeom prst="rect">
            <a:avLst/>
          </a:prstGeom>
        </p:spPr>
      </p:pic>
      <p:sp>
        <p:nvSpPr>
          <p:cNvPr id="6" name="TextBox 6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4802" y="6758478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951B8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51953" y="1401026"/>
            <a:ext cx="3303348" cy="2709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8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“You won’t need to worry about maths once you’ve finished school.”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3800343" y="1400804"/>
            <a:ext cx="5015638" cy="3780537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40146" y="2489535"/>
            <a:ext cx="3332842" cy="853788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227080" y="1769096"/>
            <a:ext cx="4162165" cy="2709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8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“I’ve always been good at maths; it comes naturally to me. I have a maths brain.”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>
            <a:spLocks noGrp="1" noRot="1" noMove="1" noResize="1" noEditPoints="1" noAdjustHandles="1" noChangeArrowheads="1" noChangeShapeType="1"/>
          </p:cNvSpPr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259540">
            <a:off x="491660" y="1673597"/>
            <a:ext cx="4957649" cy="291468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127767" y="2390644"/>
            <a:ext cx="4082135" cy="5713949"/>
          </a:xfrm>
          <a:prstGeom prst="rect">
            <a:avLst/>
          </a:prstGeom>
        </p:spPr>
      </p:pic>
      <p:sp>
        <p:nvSpPr>
          <p:cNvPr id="6" name="TextBox 6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34802" y="6758478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951B8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89402" y="2304919"/>
            <a:ext cx="4162165" cy="1623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8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“Well done for getting that right. You’re so clever.”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3251"/>
            <a:ext cx="9753600" cy="7308698"/>
          </a:xfrm>
          <a:prstGeom prst="rect">
            <a:avLst/>
          </a:prstGeom>
        </p:spPr>
      </p:pic>
      <p:pic>
        <p:nvPicPr>
          <p:cNvPr id="3" name="Picture 3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4" name="TextBox 4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90599" y="6835666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1D1AE5-BA31-8161-CCA0-AB08415DB7B2}"/>
              </a:ext>
            </a:extLst>
          </p:cNvPr>
          <p:cNvSpPr/>
          <p:nvPr/>
        </p:nvSpPr>
        <p:spPr>
          <a:xfrm>
            <a:off x="1450396" y="3374520"/>
            <a:ext cx="6855404" cy="540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76680" y="3430054"/>
            <a:ext cx="7600240" cy="490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8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13" b="0" i="0" u="none" strike="noStrike" kern="1200" cap="none" spc="0" normalizeH="0" baseline="0" noProof="0">
                <a:ln>
                  <a:noFill/>
                </a:ln>
                <a:solidFill>
                  <a:srgbClr val="0ABAEE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Praise effort rather than talent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2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 l="37249" r="37339"/>
          <a:stretch>
            <a:fillRect/>
          </a:stretch>
        </p:blipFill>
        <p:spPr>
          <a:xfrm>
            <a:off x="2231292" y="1186106"/>
            <a:ext cx="816708" cy="180793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41378" t="12100" r="40290" b="13163"/>
          <a:stretch>
            <a:fillRect/>
          </a:stretch>
        </p:blipFill>
        <p:spPr>
          <a:xfrm>
            <a:off x="6705602" y="1109190"/>
            <a:ext cx="819448" cy="187925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34802" y="6758478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951B8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56753" y="3740881"/>
            <a:ext cx="3965787" cy="25630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“Well done, you’re so clever.”</a:t>
            </a:r>
          </a:p>
          <a:p>
            <a:pPr marL="0" marR="0" lvl="0" indent="0" algn="ctr" defTabSz="914400" rtl="0" eaLnBrk="1" fontAlgn="auto" latinLnBrk="0" hangingPunct="1">
              <a:lnSpc>
                <a:spcPts val="40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“You’re naturally really good at this.”</a:t>
            </a:r>
          </a:p>
          <a:p>
            <a:pPr marL="0" marR="0" lvl="0" indent="0" algn="ctr" defTabSz="914400" rtl="0" eaLnBrk="1" fontAlgn="auto" latinLnBrk="0" hangingPunct="1">
              <a:lnSpc>
                <a:spcPts val="40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“It’s amazing that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maths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 is so easy for you.”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79291" y="3608868"/>
            <a:ext cx="3965787" cy="2873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“Well done for working so hard at that.”</a:t>
            </a:r>
          </a:p>
          <a:p>
            <a:pPr marL="0" marR="0" lvl="0" indent="0" algn="ctr" defTabSz="914400" rtl="0" eaLnBrk="1" fontAlgn="auto" latinLnBrk="0" hangingPunct="1">
              <a:lnSpc>
                <a:spcPts val="40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“You’ve learned so much, well done.”</a:t>
            </a:r>
          </a:p>
          <a:p>
            <a:pPr marL="0" marR="0" lvl="0" indent="0" algn="ctr" defTabSz="914400" rtl="0" eaLnBrk="1" fontAlgn="auto" latinLnBrk="0" hangingPunct="1">
              <a:lnSpc>
                <a:spcPts val="2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 1 Italics"/>
                <a:ea typeface="+mn-ea"/>
                <a:cs typeface="+mn-cs"/>
              </a:rPr>
              <a:t>“It’s great that you kept going with that even when it was tricky.”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8945C5-9C21-F7A3-19CE-D53B6F6D9C46}"/>
              </a:ext>
            </a:extLst>
          </p:cNvPr>
          <p:cNvSpPr/>
          <p:nvPr/>
        </p:nvSpPr>
        <p:spPr>
          <a:xfrm>
            <a:off x="642606" y="667853"/>
            <a:ext cx="4386594" cy="405661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31520" y="741045"/>
            <a:ext cx="8497147" cy="29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30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3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Praise effort rather than talent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887B19-7EA0-1095-E595-E830AD7DD16F}"/>
              </a:ext>
            </a:extLst>
          </p:cNvPr>
          <p:cNvSpPr/>
          <p:nvPr/>
        </p:nvSpPr>
        <p:spPr>
          <a:xfrm>
            <a:off x="941041" y="3064147"/>
            <a:ext cx="3298066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043879" y="3057833"/>
            <a:ext cx="3092389" cy="430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2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8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Praising Talent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8EB0E6A-A91C-D27E-09A1-7D9FB56C6244}"/>
              </a:ext>
            </a:extLst>
          </p:cNvPr>
          <p:cNvSpPr/>
          <p:nvPr/>
        </p:nvSpPr>
        <p:spPr>
          <a:xfrm>
            <a:off x="5804522" y="3057833"/>
            <a:ext cx="2667000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874885" y="3069015"/>
            <a:ext cx="2480877" cy="445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2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8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Praising Effort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2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534802" y="6758478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951B8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34802" y="2324426"/>
            <a:ext cx="4262955" cy="28931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indent="0">
              <a:spcAft>
                <a:spcPts val="1200"/>
              </a:spcAft>
            </a:pPr>
            <a:r>
              <a:rPr lang="en-GB" sz="2800" dirty="0">
                <a:solidFill>
                  <a:schemeClr val="tx1"/>
                </a:solidFill>
              </a:rPr>
              <a:t>Talent is innate</a:t>
            </a:r>
          </a:p>
          <a:p>
            <a:pPr indent="0">
              <a:spcAft>
                <a:spcPts val="1200"/>
              </a:spcAft>
            </a:pPr>
            <a:r>
              <a:rPr lang="en-GB" sz="2800" dirty="0">
                <a:solidFill>
                  <a:schemeClr val="tx1"/>
                </a:solidFill>
              </a:rPr>
              <a:t>Some people just can’t do certain things</a:t>
            </a:r>
          </a:p>
          <a:p>
            <a:pPr indent="0">
              <a:spcAft>
                <a:spcPts val="1200"/>
              </a:spcAft>
            </a:pPr>
            <a:r>
              <a:rPr lang="en-GB" sz="2800" dirty="0">
                <a:solidFill>
                  <a:schemeClr val="tx1"/>
                </a:solidFill>
              </a:rPr>
              <a:t>There is no point in trying to improve if you aren’t born with the ability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62882" y="2283132"/>
            <a:ext cx="4262955" cy="43686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indent="0">
              <a:spcAft>
                <a:spcPts val="1200"/>
              </a:spcAft>
            </a:pPr>
            <a:r>
              <a:rPr lang="en-GB" sz="2800" dirty="0">
                <a:solidFill>
                  <a:schemeClr val="tx1"/>
                </a:solidFill>
              </a:rPr>
              <a:t>Ability is not fixed</a:t>
            </a:r>
          </a:p>
          <a:p>
            <a:pPr indent="0">
              <a:spcAft>
                <a:spcPts val="1200"/>
              </a:spcAft>
            </a:pPr>
            <a:r>
              <a:rPr lang="en-GB" sz="2800" dirty="0">
                <a:solidFill>
                  <a:schemeClr val="tx1"/>
                </a:solidFill>
              </a:rPr>
              <a:t>You can learn and improve at anything is you put enough time and effort into it</a:t>
            </a:r>
          </a:p>
          <a:p>
            <a:pPr indent="0">
              <a:spcAft>
                <a:spcPts val="1200"/>
              </a:spcAft>
            </a:pPr>
            <a:r>
              <a:rPr lang="en-GB" sz="2800" dirty="0">
                <a:solidFill>
                  <a:schemeClr val="tx1"/>
                </a:solidFill>
              </a:rPr>
              <a:t>If you put your mind to it, you will be able to improve: ability isn’t something you’re born with</a:t>
            </a:r>
          </a:p>
          <a:p>
            <a:pPr marL="0" marR="0" lvl="0" indent="0" algn="ctr" defTabSz="914400" rtl="0" eaLnBrk="1" fontAlgn="auto" latinLnBrk="0" hangingPunct="1">
              <a:lnSpc>
                <a:spcPts val="40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ato 1 Italics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8945C5-9C21-F7A3-19CE-D53B6F6D9C46}"/>
              </a:ext>
            </a:extLst>
          </p:cNvPr>
          <p:cNvSpPr/>
          <p:nvPr/>
        </p:nvSpPr>
        <p:spPr>
          <a:xfrm>
            <a:off x="642606" y="703529"/>
            <a:ext cx="2405394" cy="405661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31521" y="771026"/>
            <a:ext cx="2316480" cy="2949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30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33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Growth Mindset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887B19-7EA0-1095-E595-E830AD7DD16F}"/>
              </a:ext>
            </a:extLst>
          </p:cNvPr>
          <p:cNvSpPr/>
          <p:nvPr/>
        </p:nvSpPr>
        <p:spPr>
          <a:xfrm>
            <a:off x="602489" y="1565393"/>
            <a:ext cx="3298066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31521" y="1585335"/>
            <a:ext cx="3092389" cy="430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2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8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Fixed Mindset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8EB0E6A-A91C-D27E-09A1-7D9FB56C6244}"/>
              </a:ext>
            </a:extLst>
          </p:cNvPr>
          <p:cNvSpPr/>
          <p:nvPr/>
        </p:nvSpPr>
        <p:spPr>
          <a:xfrm>
            <a:off x="5557963" y="1559634"/>
            <a:ext cx="3375622" cy="481647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643273" y="1566381"/>
            <a:ext cx="3205003" cy="430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2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8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ubik 2"/>
                <a:ea typeface="+mn-ea"/>
                <a:cs typeface="+mn-cs"/>
              </a:rPr>
              <a:t>Growth Mindset</a:t>
            </a:r>
          </a:p>
        </p:txBody>
      </p:sp>
    </p:spTree>
    <p:extLst>
      <p:ext uri="{BB962C8B-B14F-4D97-AF65-F5344CB8AC3E}">
        <p14:creationId xmlns:p14="http://schemas.microsoft.com/office/powerpoint/2010/main" val="34637068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3251"/>
            <a:ext cx="9753600" cy="7308698"/>
          </a:xfrm>
          <a:prstGeom prst="rect">
            <a:avLst/>
          </a:prstGeom>
        </p:spPr>
      </p:pic>
      <p:pic>
        <p:nvPicPr>
          <p:cNvPr id="3" name="Picture 3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4" name="TextBox 4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90599" y="6835666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nationalnumeracy.org.uk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1D1AE5-BA31-8161-CCA0-AB08415DB7B2}"/>
              </a:ext>
            </a:extLst>
          </p:cNvPr>
          <p:cNvSpPr/>
          <p:nvPr/>
        </p:nvSpPr>
        <p:spPr>
          <a:xfrm>
            <a:off x="1450396" y="3374520"/>
            <a:ext cx="6855404" cy="540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76680" y="3430054"/>
            <a:ext cx="7600240" cy="490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8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13" b="0" i="0" u="none" strike="noStrike" kern="1200" cap="none" spc="0" normalizeH="0" baseline="0" noProof="0" dirty="0">
                <a:ln>
                  <a:noFill/>
                </a:ln>
                <a:solidFill>
                  <a:srgbClr val="0ABAEE"/>
                </a:solidFill>
                <a:effectLst/>
                <a:uLnTx/>
                <a:uFillTx/>
                <a:latin typeface="Rubik SemiBold" pitchFamily="2" charset="-79"/>
                <a:ea typeface="+mn-ea"/>
                <a:cs typeface="+mn-cs"/>
              </a:rPr>
              <a:t>Improve your own confidence</a:t>
            </a:r>
          </a:p>
        </p:txBody>
      </p:sp>
    </p:spTree>
    <p:extLst>
      <p:ext uri="{BB962C8B-B14F-4D97-AF65-F5344CB8AC3E}">
        <p14:creationId xmlns:p14="http://schemas.microsoft.com/office/powerpoint/2010/main" val="1425981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2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534802" y="6758478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52"/>
              </a:lnSpc>
            </a:pPr>
            <a:r>
              <a:rPr lang="en-US" sz="960">
                <a:solidFill>
                  <a:srgbClr val="951B81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8945C5-9C21-F7A3-19CE-D53B6F6D9C46}"/>
              </a:ext>
            </a:extLst>
          </p:cNvPr>
          <p:cNvSpPr/>
          <p:nvPr/>
        </p:nvSpPr>
        <p:spPr>
          <a:xfrm>
            <a:off x="653115" y="633427"/>
            <a:ext cx="5264209" cy="485600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731520" y="767255"/>
            <a:ext cx="5343459" cy="2991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304"/>
              </a:lnSpc>
            </a:pPr>
            <a:r>
              <a:rPr lang="en-US" sz="2400" dirty="0">
                <a:solidFill>
                  <a:srgbClr val="FFFFFF"/>
                </a:solidFill>
                <a:latin typeface="Rubik SemiBold" pitchFamily="2" charset="-79"/>
              </a:rPr>
              <a:t>The National Numeracy Challenge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10209" y="4152114"/>
            <a:ext cx="3092389" cy="430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24"/>
              </a:lnSpc>
            </a:pPr>
            <a:r>
              <a:rPr lang="en-US" sz="2588" dirty="0">
                <a:solidFill>
                  <a:srgbClr val="FFFFFF"/>
                </a:solidFill>
                <a:latin typeface="Rubik 2"/>
              </a:rPr>
              <a:t>Praising Talent</a:t>
            </a:r>
          </a:p>
        </p:txBody>
      </p:sp>
      <p:pic>
        <p:nvPicPr>
          <p:cNvPr id="16" name="Picture 15" descr="Graphical user interface, text, chat or text message&#10;&#10;Description automatically generated">
            <a:extLst>
              <a:ext uri="{FF2B5EF4-FFF2-40B4-BE49-F238E27FC236}">
                <a16:creationId xmlns:a16="http://schemas.microsoft.com/office/drawing/2014/main" id="{2D3A6621-DC8B-BA00-94C5-155DB24238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83" y="2374083"/>
            <a:ext cx="4422447" cy="3369677"/>
          </a:xfrm>
          <a:prstGeom prst="rect">
            <a:avLst/>
          </a:prstGeom>
        </p:spPr>
      </p:pic>
      <p:sp>
        <p:nvSpPr>
          <p:cNvPr id="17" name="object 6">
            <a:extLst>
              <a:ext uri="{FF2B5EF4-FFF2-40B4-BE49-F238E27FC236}">
                <a16:creationId xmlns:a16="http://schemas.microsoft.com/office/drawing/2014/main" id="{77F6D716-67A3-999B-E3F5-A84B70889D2E}"/>
              </a:ext>
            </a:extLst>
          </p:cNvPr>
          <p:cNvSpPr txBox="1"/>
          <p:nvPr/>
        </p:nvSpPr>
        <p:spPr>
          <a:xfrm>
            <a:off x="5081243" y="1548690"/>
            <a:ext cx="4422446" cy="4628831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92405" indent="-180340">
              <a:lnSpc>
                <a:spcPct val="100000"/>
              </a:lnSpc>
              <a:spcBef>
                <a:spcPts val="1295"/>
              </a:spcBef>
              <a:buFont typeface="Arial"/>
              <a:buChar char="•"/>
              <a:tabLst>
                <a:tab pos="193040" algn="l"/>
              </a:tabLst>
            </a:pPr>
            <a:r>
              <a:rPr sz="2000" spc="-5" dirty="0">
                <a:latin typeface="Lato" panose="020F0502020204030203" pitchFamily="34" charset="0"/>
                <a:cs typeface="Arial"/>
              </a:rPr>
              <a:t>Focuses </a:t>
            </a:r>
            <a:r>
              <a:rPr sz="2000" dirty="0">
                <a:latin typeface="Lato" panose="020F0502020204030203" pitchFamily="34" charset="0"/>
                <a:cs typeface="Arial"/>
              </a:rPr>
              <a:t>on </a:t>
            </a:r>
            <a:r>
              <a:rPr sz="2000" spc="-10" dirty="0">
                <a:latin typeface="Lato" panose="020F0502020204030203" pitchFamily="34" charset="0"/>
                <a:cs typeface="Arial"/>
              </a:rPr>
              <a:t>everyday</a:t>
            </a:r>
            <a:r>
              <a:rPr sz="2000" spc="10" dirty="0">
                <a:latin typeface="Lato" panose="020F0502020204030203" pitchFamily="34" charset="0"/>
                <a:cs typeface="Arial"/>
              </a:rPr>
              <a:t> 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maths.</a:t>
            </a:r>
            <a:endParaRPr sz="2000" dirty="0">
              <a:latin typeface="Lato" panose="020F0502020204030203" pitchFamily="34" charset="0"/>
              <a:cs typeface="Arial"/>
            </a:endParaRPr>
          </a:p>
          <a:p>
            <a:pPr marL="192405" marR="434340" indent="-18034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193040" algn="l"/>
              </a:tabLst>
            </a:pPr>
            <a:r>
              <a:rPr sz="2000" dirty="0">
                <a:latin typeface="Lato" panose="020F0502020204030203" pitchFamily="34" charset="0"/>
                <a:cs typeface="Arial"/>
              </a:rPr>
              <a:t>Includes</a:t>
            </a:r>
            <a:r>
              <a:rPr lang="en-GB" sz="2000" dirty="0">
                <a:latin typeface="Lato" panose="020F0502020204030203" pitchFamily="34" charset="0"/>
                <a:cs typeface="Arial"/>
              </a:rPr>
              <a:t> </a:t>
            </a:r>
            <a:r>
              <a:rPr sz="2000" dirty="0">
                <a:latin typeface="Lato" panose="020F0502020204030203" pitchFamily="34" charset="0"/>
                <a:cs typeface="Arial"/>
              </a:rPr>
              <a:t>multiple 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choice  </a:t>
            </a:r>
            <a:r>
              <a:rPr sz="2000" dirty="0">
                <a:latin typeface="Lato" panose="020F0502020204030203" pitchFamily="34" charset="0"/>
                <a:cs typeface="Arial"/>
              </a:rPr>
              <a:t>questions </a:t>
            </a:r>
            <a:r>
              <a:rPr sz="2000" spc="5" dirty="0">
                <a:latin typeface="Lato" panose="020F0502020204030203" pitchFamily="34" charset="0"/>
                <a:cs typeface="Arial"/>
              </a:rPr>
              <a:t>with </a:t>
            </a:r>
            <a:r>
              <a:rPr sz="2000" dirty="0">
                <a:latin typeface="Lato" panose="020F0502020204030203" pitchFamily="34" charset="0"/>
                <a:cs typeface="Arial"/>
              </a:rPr>
              <a:t>an</a:t>
            </a:r>
            <a:r>
              <a:rPr sz="2000" spc="-140" dirty="0">
                <a:latin typeface="Lato" panose="020F0502020204030203" pitchFamily="34" charset="0"/>
                <a:cs typeface="Arial"/>
              </a:rPr>
              <a:t> </a:t>
            </a:r>
            <a:r>
              <a:rPr sz="2000" dirty="0">
                <a:latin typeface="Lato" panose="020F0502020204030203" pitchFamily="34" charset="0"/>
                <a:cs typeface="Arial"/>
              </a:rPr>
              <a:t>option  for ‘I don’t</a:t>
            </a:r>
            <a:r>
              <a:rPr sz="2000" spc="-40" dirty="0">
                <a:latin typeface="Lato" panose="020F0502020204030203" pitchFamily="34" charset="0"/>
                <a:cs typeface="Arial"/>
              </a:rPr>
              <a:t> </a:t>
            </a:r>
            <a:r>
              <a:rPr sz="2000" spc="-10" dirty="0">
                <a:latin typeface="Lato" panose="020F0502020204030203" pitchFamily="34" charset="0"/>
                <a:cs typeface="Arial"/>
              </a:rPr>
              <a:t>know.’</a:t>
            </a:r>
            <a:endParaRPr sz="2000" dirty="0">
              <a:latin typeface="Lato" panose="020F0502020204030203" pitchFamily="34" charset="0"/>
              <a:cs typeface="Arial"/>
            </a:endParaRPr>
          </a:p>
          <a:p>
            <a:pPr marL="192405" indent="-18034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193040" algn="l"/>
              </a:tabLst>
            </a:pPr>
            <a:r>
              <a:rPr sz="2000" spc="-5" dirty="0">
                <a:latin typeface="Lato" panose="020F0502020204030203" pitchFamily="34" charset="0"/>
                <a:cs typeface="Arial"/>
              </a:rPr>
              <a:t>Has </a:t>
            </a:r>
            <a:r>
              <a:rPr sz="2000" dirty="0">
                <a:latin typeface="Lato" panose="020F0502020204030203" pitchFamily="34" charset="0"/>
                <a:cs typeface="Arial"/>
              </a:rPr>
              <a:t>no time</a:t>
            </a:r>
            <a:r>
              <a:rPr sz="2000" spc="-10" dirty="0">
                <a:latin typeface="Lato" panose="020F0502020204030203" pitchFamily="34" charset="0"/>
                <a:cs typeface="Arial"/>
              </a:rPr>
              <a:t> </a:t>
            </a:r>
            <a:r>
              <a:rPr sz="2000" dirty="0">
                <a:latin typeface="Lato" panose="020F0502020204030203" pitchFamily="34" charset="0"/>
                <a:cs typeface="Arial"/>
              </a:rPr>
              <a:t>limits.</a:t>
            </a:r>
          </a:p>
          <a:p>
            <a:pPr marL="192405" marR="971550" indent="-180340">
              <a:lnSpc>
                <a:spcPct val="100000"/>
              </a:lnSpc>
              <a:spcBef>
                <a:spcPts val="1205"/>
              </a:spcBef>
              <a:buFont typeface="Arial"/>
              <a:buChar char="•"/>
              <a:tabLst>
                <a:tab pos="193040" algn="l"/>
              </a:tabLst>
            </a:pPr>
            <a:r>
              <a:rPr sz="2000" spc="-30" dirty="0">
                <a:latin typeface="Lato" panose="020F0502020204030203" pitchFamily="34" charset="0"/>
                <a:cs typeface="Arial"/>
              </a:rPr>
              <a:t>Takes </a:t>
            </a:r>
            <a:r>
              <a:rPr sz="2000" dirty="0">
                <a:latin typeface="Lato" panose="020F0502020204030203" pitchFamily="34" charset="0"/>
                <a:cs typeface="Arial"/>
              </a:rPr>
              <a:t>up to 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an</a:t>
            </a:r>
            <a:r>
              <a:rPr sz="2000" spc="-50" dirty="0">
                <a:latin typeface="Lato" panose="020F0502020204030203" pitchFamily="34" charset="0"/>
                <a:cs typeface="Arial"/>
              </a:rPr>
              <a:t> </a:t>
            </a:r>
            <a:r>
              <a:rPr sz="2000" dirty="0">
                <a:latin typeface="Lato" panose="020F0502020204030203" pitchFamily="34" charset="0"/>
                <a:cs typeface="Arial"/>
              </a:rPr>
              <a:t>hour  to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 complete.</a:t>
            </a:r>
            <a:endParaRPr sz="2000" dirty="0">
              <a:latin typeface="Lato" panose="020F0502020204030203" pitchFamily="34" charset="0"/>
              <a:cs typeface="Arial"/>
            </a:endParaRPr>
          </a:p>
          <a:p>
            <a:pPr marL="192405" indent="-18034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193040" algn="l"/>
              </a:tabLst>
            </a:pPr>
            <a:r>
              <a:rPr sz="2000" dirty="0">
                <a:latin typeface="Lato" panose="020F0502020204030203" pitchFamily="34" charset="0"/>
                <a:cs typeface="Arial"/>
              </a:rPr>
              <a:t>Allows 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learners </a:t>
            </a:r>
            <a:r>
              <a:rPr sz="2000" dirty="0">
                <a:latin typeface="Lato" panose="020F0502020204030203" pitchFamily="34" charset="0"/>
                <a:cs typeface="Arial"/>
              </a:rPr>
              <a:t>to</a:t>
            </a:r>
            <a:r>
              <a:rPr sz="2000" spc="-25" dirty="0">
                <a:latin typeface="Lato" panose="020F0502020204030203" pitchFamily="34" charset="0"/>
                <a:cs typeface="Arial"/>
              </a:rPr>
              <a:t> </a:t>
            </a:r>
            <a:r>
              <a:rPr sz="2000" dirty="0">
                <a:latin typeface="Lato" panose="020F0502020204030203" pitchFamily="34" charset="0"/>
                <a:cs typeface="Arial"/>
              </a:rPr>
              <a:t>log</a:t>
            </a:r>
          </a:p>
          <a:p>
            <a:pPr marL="192405" marR="243840">
              <a:lnSpc>
                <a:spcPct val="100000"/>
              </a:lnSpc>
            </a:pPr>
            <a:r>
              <a:rPr sz="2000" dirty="0">
                <a:latin typeface="Lato" panose="020F0502020204030203" pitchFamily="34" charset="0"/>
                <a:cs typeface="Arial"/>
              </a:rPr>
              <a:t>in &amp; out 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at </a:t>
            </a:r>
            <a:r>
              <a:rPr sz="2000" dirty="0">
                <a:latin typeface="Lato" panose="020F0502020204030203" pitchFamily="34" charset="0"/>
                <a:cs typeface="Arial"/>
              </a:rPr>
              <a:t>any time</a:t>
            </a:r>
            <a:r>
              <a:rPr sz="2000" spc="-95" dirty="0">
                <a:latin typeface="Lato" panose="020F0502020204030203" pitchFamily="34" charset="0"/>
                <a:cs typeface="Arial"/>
              </a:rPr>
              <a:t> </a:t>
            </a:r>
            <a:r>
              <a:rPr sz="2000" dirty="0">
                <a:latin typeface="Lato" panose="020F0502020204030203" pitchFamily="34" charset="0"/>
                <a:cs typeface="Arial"/>
              </a:rPr>
              <a:t>during  the 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assessment </a:t>
            </a:r>
            <a:r>
              <a:rPr sz="2000" dirty="0">
                <a:latin typeface="Lato" panose="020F0502020204030203" pitchFamily="34" charset="0"/>
                <a:cs typeface="Arial"/>
              </a:rPr>
              <a:t>and </a:t>
            </a:r>
            <a:r>
              <a:rPr sz="2000" spc="-15" dirty="0">
                <a:latin typeface="Lato" panose="020F0502020204030203" pitchFamily="34" charset="0"/>
                <a:cs typeface="Arial"/>
              </a:rPr>
              <a:t>save  </a:t>
            </a:r>
            <a:r>
              <a:rPr sz="2000" dirty="0">
                <a:latin typeface="Lato" panose="020F0502020204030203" pitchFamily="34" charset="0"/>
                <a:cs typeface="Arial"/>
              </a:rPr>
              <a:t>their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 progress.</a:t>
            </a:r>
            <a:endParaRPr sz="2000" dirty="0">
              <a:latin typeface="Lato" panose="020F0502020204030203" pitchFamily="34" charset="0"/>
              <a:cs typeface="Arial"/>
            </a:endParaRPr>
          </a:p>
          <a:p>
            <a:pPr marL="192405" indent="-18034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193040" algn="l"/>
              </a:tabLst>
            </a:pPr>
            <a:r>
              <a:rPr sz="2000" spc="-10" dirty="0">
                <a:latin typeface="Lato" panose="020F0502020204030203" pitchFamily="34" charset="0"/>
                <a:cs typeface="Arial"/>
              </a:rPr>
              <a:t>Adapts </a:t>
            </a:r>
            <a:r>
              <a:rPr sz="2000" dirty="0">
                <a:latin typeface="Lato" panose="020F0502020204030203" pitchFamily="34" charset="0"/>
                <a:cs typeface="Arial"/>
              </a:rPr>
              <a:t>to the </a:t>
            </a:r>
            <a:r>
              <a:rPr sz="2000" spc="-5" dirty="0">
                <a:latin typeface="Lato" panose="020F0502020204030203" pitchFamily="34" charset="0"/>
                <a:cs typeface="Arial"/>
              </a:rPr>
              <a:t>learner’s</a:t>
            </a:r>
            <a:r>
              <a:rPr sz="2000" spc="-15" dirty="0">
                <a:latin typeface="Lato" panose="020F0502020204030203" pitchFamily="34" charset="0"/>
                <a:cs typeface="Arial"/>
              </a:rPr>
              <a:t> </a:t>
            </a:r>
            <a:r>
              <a:rPr sz="2000" spc="-10" dirty="0">
                <a:latin typeface="Lato" panose="020F0502020204030203" pitchFamily="34" charset="0"/>
                <a:cs typeface="Arial"/>
              </a:rPr>
              <a:t>level.</a:t>
            </a:r>
            <a:endParaRPr sz="2000" dirty="0">
              <a:latin typeface="Lato" panose="020F0502020204030203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 rot="9363">
            <a:off x="524919" y="6619037"/>
            <a:ext cx="8703766" cy="0"/>
          </a:xfrm>
          <a:prstGeom prst="line">
            <a:avLst/>
          </a:prstGeom>
          <a:ln w="19050" cap="rnd">
            <a:solidFill>
              <a:srgbClr val="951B8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534802" y="6758478"/>
            <a:ext cx="3538186" cy="141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52"/>
              </a:lnSpc>
            </a:pPr>
            <a:r>
              <a:rPr lang="en-US" sz="960">
                <a:solidFill>
                  <a:srgbClr val="951B81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8945C5-9C21-F7A3-19CE-D53B6F6D9C46}"/>
              </a:ext>
            </a:extLst>
          </p:cNvPr>
          <p:cNvSpPr/>
          <p:nvPr/>
        </p:nvSpPr>
        <p:spPr>
          <a:xfrm>
            <a:off x="653115" y="633427"/>
            <a:ext cx="5264209" cy="485600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731520" y="767255"/>
            <a:ext cx="5343459" cy="2991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304"/>
              </a:lnSpc>
            </a:pPr>
            <a:r>
              <a:rPr lang="en-US" sz="2400" dirty="0">
                <a:solidFill>
                  <a:srgbClr val="FFFFFF"/>
                </a:solidFill>
                <a:latin typeface="Rubik SemiBold" pitchFamily="2" charset="-79"/>
              </a:rPr>
              <a:t>The National Numeracy Challenge</a:t>
            </a:r>
          </a:p>
        </p:txBody>
      </p:sp>
      <p:pic>
        <p:nvPicPr>
          <p:cNvPr id="4" name="Picture 3" descr="Graphical user interface, text, application, website&#10;&#10;Description automatically generated">
            <a:extLst>
              <a:ext uri="{FF2B5EF4-FFF2-40B4-BE49-F238E27FC236}">
                <a16:creationId xmlns:a16="http://schemas.microsoft.com/office/drawing/2014/main" id="{2EA79956-1591-E1FA-3DC5-E80FA8F6B7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7" y="1403253"/>
            <a:ext cx="3787928" cy="21307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D84B01-9FA3-F26D-FC18-7700DC0F7A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571" y="3818189"/>
            <a:ext cx="1831180" cy="2598902"/>
          </a:xfrm>
          <a:prstGeom prst="rect">
            <a:avLst/>
          </a:prstGeom>
        </p:spPr>
      </p:pic>
      <p:sp>
        <p:nvSpPr>
          <p:cNvPr id="7" name="object 6">
            <a:extLst>
              <a:ext uri="{FF2B5EF4-FFF2-40B4-BE49-F238E27FC236}">
                <a16:creationId xmlns:a16="http://schemas.microsoft.com/office/drawing/2014/main" id="{0EC1CB08-EBED-E45A-CF36-745E4612940B}"/>
              </a:ext>
            </a:extLst>
          </p:cNvPr>
          <p:cNvSpPr txBox="1"/>
          <p:nvPr/>
        </p:nvSpPr>
        <p:spPr>
          <a:xfrm>
            <a:off x="4876800" y="1666303"/>
            <a:ext cx="4187590" cy="4767331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92405" indent="-180340">
              <a:lnSpc>
                <a:spcPct val="100000"/>
              </a:lnSpc>
              <a:spcBef>
                <a:spcPts val="1295"/>
              </a:spcBef>
              <a:buFont typeface="Arial"/>
              <a:buChar char="•"/>
              <a:tabLst>
                <a:tab pos="193040" algn="l"/>
              </a:tabLst>
            </a:pPr>
            <a:r>
              <a:rPr lang="en-GB" sz="2400" spc="-10" dirty="0">
                <a:latin typeface="Lato" panose="020F0502020204030203" pitchFamily="34" charset="0"/>
                <a:cs typeface="Arial"/>
              </a:rPr>
              <a:t>Linked to the questions the learner got wrong </a:t>
            </a:r>
          </a:p>
          <a:p>
            <a:pPr marL="192405" indent="-180340">
              <a:lnSpc>
                <a:spcPct val="100000"/>
              </a:lnSpc>
              <a:spcBef>
                <a:spcPts val="1295"/>
              </a:spcBef>
              <a:buFont typeface="Arial"/>
              <a:buChar char="•"/>
              <a:tabLst>
                <a:tab pos="193040" algn="l"/>
              </a:tabLst>
            </a:pPr>
            <a:r>
              <a:rPr lang="en-GB" sz="2400" spc="-10" dirty="0">
                <a:latin typeface="Lato" panose="020F0502020204030203" pitchFamily="34" charset="0"/>
                <a:cs typeface="Arial"/>
              </a:rPr>
              <a:t>Selected at the right level </a:t>
            </a:r>
          </a:p>
          <a:p>
            <a:pPr marL="192405" indent="-180340">
              <a:lnSpc>
                <a:spcPct val="100000"/>
              </a:lnSpc>
              <a:spcBef>
                <a:spcPts val="1295"/>
              </a:spcBef>
              <a:buFont typeface="Arial"/>
              <a:buChar char="•"/>
              <a:tabLst>
                <a:tab pos="193040" algn="l"/>
              </a:tabLst>
            </a:pPr>
            <a:r>
              <a:rPr lang="en-GB" sz="2400" spc="-10" dirty="0">
                <a:latin typeface="Lato" panose="020F0502020204030203" pitchFamily="34" charset="0"/>
                <a:cs typeface="Arial"/>
              </a:rPr>
              <a:t>Provide choice for learners</a:t>
            </a:r>
          </a:p>
          <a:p>
            <a:pPr marL="192405" indent="-180340">
              <a:lnSpc>
                <a:spcPct val="100000"/>
              </a:lnSpc>
              <a:spcBef>
                <a:spcPts val="1295"/>
              </a:spcBef>
              <a:buFont typeface="Arial"/>
              <a:buChar char="•"/>
              <a:tabLst>
                <a:tab pos="193040" algn="l"/>
              </a:tabLst>
            </a:pPr>
            <a:r>
              <a:rPr lang="en-GB" sz="2400" spc="-10" dirty="0">
                <a:latin typeface="Lato" panose="020F0502020204030203" pitchFamily="34" charset="0"/>
                <a:cs typeface="Arial"/>
              </a:rPr>
              <a:t>Available on mobile </a:t>
            </a:r>
          </a:p>
          <a:p>
            <a:pPr marL="192405" indent="-180340">
              <a:lnSpc>
                <a:spcPct val="100000"/>
              </a:lnSpc>
              <a:spcBef>
                <a:spcPts val="1295"/>
              </a:spcBef>
              <a:buFont typeface="Arial"/>
              <a:buChar char="•"/>
              <a:tabLst>
                <a:tab pos="193040" algn="l"/>
              </a:tabLst>
            </a:pPr>
            <a:r>
              <a:rPr lang="en-GB" sz="2400" spc="-10" dirty="0">
                <a:latin typeface="Lato" panose="020F0502020204030203" pitchFamily="34" charset="0"/>
                <a:cs typeface="Arial"/>
              </a:rPr>
              <a:t>Can be worked through independently </a:t>
            </a:r>
          </a:p>
          <a:p>
            <a:pPr marL="192405" indent="-180340">
              <a:lnSpc>
                <a:spcPct val="100000"/>
              </a:lnSpc>
              <a:spcBef>
                <a:spcPts val="1295"/>
              </a:spcBef>
              <a:buFont typeface="Arial"/>
              <a:buChar char="•"/>
              <a:tabLst>
                <a:tab pos="193040" algn="l"/>
              </a:tabLst>
            </a:pPr>
            <a:r>
              <a:rPr lang="en-GB" sz="2400" spc="-10" dirty="0">
                <a:latin typeface="Lato" panose="020F0502020204030203" pitchFamily="34" charset="0"/>
                <a:cs typeface="Arial"/>
              </a:rPr>
              <a:t>Designed for those with the lowest confidence  </a:t>
            </a:r>
          </a:p>
          <a:p>
            <a:pPr marL="12065">
              <a:lnSpc>
                <a:spcPct val="100000"/>
              </a:lnSpc>
              <a:spcBef>
                <a:spcPts val="1295"/>
              </a:spcBef>
              <a:tabLst>
                <a:tab pos="193040" algn="l"/>
              </a:tabLst>
            </a:pPr>
            <a:endParaRPr sz="1800" dirty="0">
              <a:latin typeface="Lato" panose="020F0502020204030203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328914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E7A8978-F850-3C18-B23E-1C24217BF6C2}"/>
              </a:ext>
            </a:extLst>
          </p:cNvPr>
          <p:cNvSpPr/>
          <p:nvPr/>
        </p:nvSpPr>
        <p:spPr>
          <a:xfrm>
            <a:off x="653115" y="633427"/>
            <a:ext cx="5264209" cy="485600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DBB5E52E-A414-6C0E-63D0-E1ECD632CA51}"/>
              </a:ext>
            </a:extLst>
          </p:cNvPr>
          <p:cNvSpPr txBox="1"/>
          <p:nvPr/>
        </p:nvSpPr>
        <p:spPr>
          <a:xfrm>
            <a:off x="731520" y="767255"/>
            <a:ext cx="5343459" cy="2991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304"/>
              </a:lnSpc>
            </a:pPr>
            <a:r>
              <a:rPr lang="en-US" sz="2400" dirty="0">
                <a:solidFill>
                  <a:srgbClr val="FFFFFF"/>
                </a:solidFill>
                <a:latin typeface="Rubik SemiBold" pitchFamily="2" charset="-79"/>
              </a:rPr>
              <a:t>The National Numeracy Challenge</a:t>
            </a:r>
          </a:p>
        </p:txBody>
      </p:sp>
      <p:pic>
        <p:nvPicPr>
          <p:cNvPr id="8" name="Online Media 7" title="What is the National Numeracy Challenge &amp; how can it help me improve my numeracy?">
            <a:hlinkClick r:id="" action="ppaction://media"/>
            <a:extLst>
              <a:ext uri="{FF2B5EF4-FFF2-40B4-BE49-F238E27FC236}">
                <a16:creationId xmlns:a16="http://schemas.microsoft.com/office/drawing/2014/main" id="{EE081C1E-F7FB-00D1-3C3A-A2A6664D5EF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21973" y="1413507"/>
            <a:ext cx="8909654" cy="503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4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C640EE4-314B-443A-87BB-DCAEE9B247D5}"/>
              </a:ext>
            </a:extLst>
          </p:cNvPr>
          <p:cNvSpPr txBox="1"/>
          <p:nvPr/>
        </p:nvSpPr>
        <p:spPr>
          <a:xfrm>
            <a:off x="247472" y="1468593"/>
            <a:ext cx="5580572" cy="4873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5238" indent="-192369" defTabSz="975390">
              <a:spcBef>
                <a:spcPts val="1381"/>
              </a:spcBef>
              <a:buFont typeface="Arial"/>
              <a:buChar char="•"/>
              <a:tabLst>
                <a:tab pos="205916" algn="l"/>
              </a:tabLst>
            </a:pPr>
            <a:r>
              <a:rPr lang="en-GB" sz="2400" spc="-5" dirty="0">
                <a:latin typeface="Lato"/>
                <a:cs typeface="Arial"/>
              </a:rPr>
              <a:t>Over 200 ‘everyday maths’ activities for children and their families to do together</a:t>
            </a:r>
          </a:p>
          <a:p>
            <a:pPr marL="205238" indent="-192369" defTabSz="975390">
              <a:spcBef>
                <a:spcPts val="1381"/>
              </a:spcBef>
              <a:buFont typeface="Arial"/>
              <a:buChar char="•"/>
              <a:tabLst>
                <a:tab pos="205916" algn="l"/>
              </a:tabLst>
            </a:pPr>
            <a:r>
              <a:rPr lang="en-GB" sz="2400" spc="-5" dirty="0">
                <a:latin typeface="Lato"/>
                <a:cs typeface="Arial"/>
              </a:rPr>
              <a:t>Reception and Years 1 – 6</a:t>
            </a:r>
          </a:p>
          <a:p>
            <a:pPr marL="205238" indent="-192369" defTabSz="975390">
              <a:spcBef>
                <a:spcPts val="1381"/>
              </a:spcBef>
              <a:buFont typeface="Arial"/>
              <a:buChar char="•"/>
              <a:tabLst>
                <a:tab pos="205916" algn="l"/>
              </a:tabLst>
            </a:pPr>
            <a:r>
              <a:rPr lang="en-GB" sz="2400" spc="-5" dirty="0">
                <a:latin typeface="Lato"/>
                <a:cs typeface="Arial"/>
              </a:rPr>
              <a:t>Weekly maths challenge to complete outside of school with their family</a:t>
            </a:r>
          </a:p>
          <a:p>
            <a:pPr marL="205238" indent="-192369" defTabSz="975390">
              <a:spcBef>
                <a:spcPts val="1381"/>
              </a:spcBef>
              <a:buFont typeface="Arial"/>
              <a:buChar char="•"/>
              <a:tabLst>
                <a:tab pos="205916" algn="l"/>
              </a:tabLst>
            </a:pPr>
            <a:r>
              <a:rPr lang="en-GB" sz="2400" spc="-5" dirty="0">
                <a:latin typeface="Lato"/>
                <a:cs typeface="Arial"/>
              </a:rPr>
              <a:t>Activities are linked to objects around the home, school calendar and cultural events</a:t>
            </a:r>
          </a:p>
          <a:p>
            <a:pPr marL="205238" indent="-192369" defTabSz="975390">
              <a:spcBef>
                <a:spcPts val="1381"/>
              </a:spcBef>
              <a:buFont typeface="Arial"/>
              <a:buChar char="•"/>
              <a:tabLst>
                <a:tab pos="205916" algn="l"/>
              </a:tabLst>
            </a:pPr>
            <a:r>
              <a:rPr lang="en-GB" sz="2400" spc="-5" dirty="0">
                <a:latin typeface="Lato"/>
                <a:cs typeface="Arial"/>
              </a:rPr>
              <a:t>Aligned to the 2014 National Curriculum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AA2085-59A8-A6D1-2828-098C81648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2314" y="1523851"/>
            <a:ext cx="3625188" cy="23813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71368AF-166E-6CF2-60DA-0581E0D5E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14" y="3905158"/>
            <a:ext cx="3788300" cy="256161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99008A4-B6E7-D412-6FF3-2FA501446459}"/>
              </a:ext>
            </a:extLst>
          </p:cNvPr>
          <p:cNvSpPr/>
          <p:nvPr/>
        </p:nvSpPr>
        <p:spPr>
          <a:xfrm>
            <a:off x="536786" y="715414"/>
            <a:ext cx="3974924" cy="474424"/>
          </a:xfrm>
          <a:prstGeom prst="rect">
            <a:avLst/>
          </a:prstGeom>
          <a:solidFill>
            <a:srgbClr val="951B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BC8A4F0B-B743-4024-B11D-3609770C0FF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2246" y="751119"/>
            <a:ext cx="3784004" cy="403013"/>
          </a:xfrm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Rubik SemiBold" panose="020B0604020202020204" charset="-79"/>
                <a:cs typeface="Rubik SemiBold" panose="020B0604020202020204" charset="-79"/>
              </a:rPr>
              <a:t>Family Maths Toolkit</a:t>
            </a:r>
          </a:p>
        </p:txBody>
      </p:sp>
    </p:spTree>
    <p:extLst>
      <p:ext uri="{BB962C8B-B14F-4D97-AF65-F5344CB8AC3E}">
        <p14:creationId xmlns:p14="http://schemas.microsoft.com/office/powerpoint/2010/main" val="41224287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D34A7184-5ACB-B2C6-5089-3525C4A41578}"/>
              </a:ext>
            </a:extLst>
          </p:cNvPr>
          <p:cNvSpPr txBox="1"/>
          <p:nvPr/>
        </p:nvSpPr>
        <p:spPr>
          <a:xfrm>
            <a:off x="1197051" y="2553818"/>
            <a:ext cx="8180294" cy="2310312"/>
          </a:xfrm>
          <a:prstGeom prst="rect">
            <a:avLst/>
          </a:prstGeom>
          <a:noFill/>
        </p:spPr>
        <p:txBody>
          <a:bodyPr rot="0" spcFirstLastPara="0" vert="horz" wrap="square" lIns="97536" tIns="48768" rIns="97536" bIns="48768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i="0" u="sng" strike="noStrike" dirty="0">
                <a:solidFill>
                  <a:srgbClr val="4472C4"/>
                </a:solidFill>
                <a:effectLst/>
                <a:latin typeface="Lato" panose="020F0502020204030203" pitchFamily="34" charset="0"/>
                <a:hlinkClick r:id="rId2"/>
              </a:rPr>
              <a:t>www.nationalnumeracy.org.uk/challenge/wscc </a:t>
            </a:r>
            <a:br>
              <a:rPr lang="en-GB" sz="2400" b="1" i="0" u="sng" strike="noStrike" dirty="0">
                <a:solidFill>
                  <a:srgbClr val="4472C4"/>
                </a:solidFill>
                <a:effectLst/>
                <a:latin typeface="Lato" panose="020F0502020204030203" pitchFamily="34" charset="0"/>
              </a:rPr>
            </a:br>
            <a:r>
              <a:rPr lang="en-GB" sz="2000" b="1" dirty="0">
                <a:ea typeface="Lato"/>
                <a:cs typeface="Lato"/>
              </a:rPr>
              <a:t>Technical Support: </a:t>
            </a:r>
            <a:r>
              <a:rPr lang="en-GB" sz="2000" b="1" dirty="0">
                <a:ea typeface="Lato"/>
                <a:cs typeface="Lato"/>
                <a:hlinkClick r:id="rId3"/>
              </a:rPr>
              <a:t>support@nnchallenge.org.uk</a:t>
            </a:r>
            <a:r>
              <a:rPr lang="en-GB" sz="2000" b="1" dirty="0">
                <a:ea typeface="Lato"/>
                <a:cs typeface="Lato"/>
              </a:rPr>
              <a:t> </a:t>
            </a:r>
            <a:endParaRPr lang="en-GB" sz="2000" dirty="0"/>
          </a:p>
          <a:p>
            <a:endParaRPr lang="en-GB" sz="3840" b="1" dirty="0">
              <a:ea typeface="Lato"/>
              <a:cs typeface="Lato"/>
            </a:endParaRPr>
          </a:p>
          <a:p>
            <a:endParaRPr lang="en-GB" sz="3413" b="1" dirty="0">
              <a:ea typeface="Lato"/>
              <a:cs typeface="Lato"/>
            </a:endParaRPr>
          </a:p>
          <a:p>
            <a:endParaRPr lang="en-GB" sz="1920" dirty="0">
              <a:ea typeface="Lato"/>
              <a:cs typeface="Lato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D4A4F36B-F98B-A20C-A72B-582C1BCCC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735" y="908468"/>
            <a:ext cx="3703288" cy="1744232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4C0B30D0-C3E8-16FF-F829-33355BEB5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243" y="680808"/>
            <a:ext cx="1827224" cy="183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609D79ED-B618-26AA-C316-038C4BBB0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226" y="3784646"/>
            <a:ext cx="1955257" cy="185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Over 200 free activities in the family maths toolkit">
            <a:extLst>
              <a:ext uri="{FF2B5EF4-FFF2-40B4-BE49-F238E27FC236}">
                <a16:creationId xmlns:a16="http://schemas.microsoft.com/office/drawing/2014/main" id="{8C9F7FFF-69F2-C33C-FB25-543642B71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029" y="3605185"/>
            <a:ext cx="4047444" cy="2114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id="{DC3A1699-EA6B-119C-3EF1-E60730B8A027}"/>
              </a:ext>
            </a:extLst>
          </p:cNvPr>
          <p:cNvSpPr txBox="1"/>
          <p:nvPr/>
        </p:nvSpPr>
        <p:spPr>
          <a:xfrm>
            <a:off x="1197051" y="5853942"/>
            <a:ext cx="8180294" cy="1226939"/>
          </a:xfrm>
          <a:prstGeom prst="rect">
            <a:avLst/>
          </a:prstGeom>
          <a:noFill/>
        </p:spPr>
        <p:txBody>
          <a:bodyPr rot="0" spcFirstLastPara="0" vert="horz" wrap="square" lIns="97536" tIns="48768" rIns="97536" bIns="48768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>
                <a:hlinkClick r:id="rId8"/>
              </a:rPr>
              <a:t>https://www.nationalnumeracy.org.uk/free-family-maths-toolkit</a:t>
            </a:r>
            <a:r>
              <a:rPr lang="en-GB" sz="2000" b="1" dirty="0"/>
              <a:t> </a:t>
            </a:r>
            <a:endParaRPr lang="en-GB" sz="3600" b="1" dirty="0">
              <a:ea typeface="Lato"/>
              <a:cs typeface="Lato"/>
            </a:endParaRPr>
          </a:p>
          <a:p>
            <a:endParaRPr lang="en-GB" sz="3413" b="1" dirty="0">
              <a:ea typeface="Lato"/>
              <a:cs typeface="Lato"/>
            </a:endParaRPr>
          </a:p>
          <a:p>
            <a:endParaRPr lang="en-GB" sz="1920" dirty="0"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9483678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b="88"/>
          <a:stretch>
            <a:fillRect/>
          </a:stretch>
        </p:blipFill>
        <p:spPr>
          <a:xfrm>
            <a:off x="0" y="6502"/>
            <a:ext cx="9753600" cy="7308698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033414" y="3660016"/>
            <a:ext cx="471221" cy="471221"/>
          </a:xfrm>
          <a:prstGeom prst="rect">
            <a:avLst/>
          </a:prstGeom>
        </p:spPr>
      </p:pic>
      <p:sp>
        <p:nvSpPr>
          <p:cNvPr id="4" name="TextBox 4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90598" y="6826140"/>
            <a:ext cx="3538186" cy="192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5"/>
              </a:lnSpc>
            </a:pPr>
            <a:r>
              <a:rPr lang="en-US" sz="1279">
                <a:solidFill>
                  <a:srgbClr val="FFFFFF"/>
                </a:solidFill>
                <a:latin typeface="Lato" panose="020F0502020204030203" pitchFamily="34" charset="0"/>
              </a:rPr>
              <a:t>nationalnumeracy.org.uk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33414" y="3054519"/>
            <a:ext cx="6144604" cy="1047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3"/>
              </a:lnSpc>
            </a:pPr>
            <a:r>
              <a:rPr lang="en-US" sz="2719" dirty="0">
                <a:solidFill>
                  <a:srgbClr val="FFFFFF"/>
                </a:solidFill>
                <a:latin typeface="Lato" panose="020F0502020204030203" pitchFamily="34" charset="0"/>
              </a:rPr>
              <a:t>Any questions?</a:t>
            </a:r>
          </a:p>
          <a:p>
            <a:pPr algn="l">
              <a:lnSpc>
                <a:spcPts val="4243"/>
              </a:lnSpc>
            </a:pPr>
            <a:r>
              <a:rPr lang="en-US" sz="2719" dirty="0">
                <a:solidFill>
                  <a:srgbClr val="FFFFFF"/>
                </a:solidFill>
                <a:latin typeface="Lato" panose="020F0502020204030203" pitchFamily="34" charset="0"/>
              </a:rPr>
              <a:t>       ishraq@nationalnumeracy.org.uk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8DCE07-D5DF-7AA1-5A69-3BA647CE6224}"/>
              </a:ext>
            </a:extLst>
          </p:cNvPr>
          <p:cNvSpPr/>
          <p:nvPr/>
        </p:nvSpPr>
        <p:spPr>
          <a:xfrm>
            <a:off x="3040498" y="2209797"/>
            <a:ext cx="4020217" cy="5735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190598" y="2228849"/>
            <a:ext cx="7648602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913" dirty="0">
                <a:solidFill>
                  <a:srgbClr val="951B81"/>
                </a:solidFill>
                <a:latin typeface="Rubik SemiBold" pitchFamily="2" charset="-79"/>
              </a:rPr>
              <a:t>Thank you!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7570E63-CBDF-FD95-108E-B8000B75D805}"/>
              </a:ext>
            </a:extLst>
          </p:cNvPr>
          <p:cNvSpPr/>
          <p:nvPr/>
        </p:nvSpPr>
        <p:spPr>
          <a:xfrm>
            <a:off x="1033414" y="4475702"/>
            <a:ext cx="8034386" cy="5735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AC5338-6CD3-A6AA-B425-6EA7F558F001}"/>
              </a:ext>
            </a:extLst>
          </p:cNvPr>
          <p:cNvSpPr txBox="1"/>
          <p:nvPr/>
        </p:nvSpPr>
        <p:spPr>
          <a:xfrm>
            <a:off x="859607" y="4435088"/>
            <a:ext cx="803438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226"/>
              </a:lnSpc>
            </a:pPr>
            <a:r>
              <a:rPr lang="en-US" sz="3200" dirty="0">
                <a:solidFill>
                  <a:srgbClr val="951B81"/>
                </a:solidFill>
                <a:latin typeface="Rubik SemiBold" pitchFamily="2" charset="-79"/>
              </a:rPr>
              <a:t>Please complete the feedback form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 page (no falling numbers)">
  <a:themeElements>
    <a:clrScheme name="National Numeracy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ational Numeracy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n_ppt_final_141220" id="{19F55699-E046-4F9B-937A-6796B9FA5169}" vid="{5FF3E6A6-47AE-4815-AC35-B1676EB11EB4}"/>
    </a:ext>
  </a:extLst>
</a:theme>
</file>

<file path=ppt/theme/theme3.xml><?xml version="1.0" encoding="utf-8"?>
<a:theme xmlns:a="http://schemas.openxmlformats.org/drawingml/2006/main" name="1_Content page (no falling numbers)">
  <a:themeElements>
    <a:clrScheme name="National Numeracy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ational Numeracy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n_ppt_final_141220" id="{19F55699-E046-4F9B-937A-6796B9FA5169}" vid="{5FF3E6A6-47AE-4815-AC35-B1676EB11EB4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B21833FE06F8488E9DE48F3E8C88A1" ma:contentTypeVersion="44" ma:contentTypeDescription="Create a new document." ma:contentTypeScope="" ma:versionID="e7e4c1654befd057dc3f245a5c3968e6">
  <xsd:schema xmlns:xsd="http://www.w3.org/2001/XMLSchema" xmlns:xs="http://www.w3.org/2001/XMLSchema" xmlns:p="http://schemas.microsoft.com/office/2006/metadata/properties" xmlns:ns2="3d4fb1ce-7578-4a36-b24b-8490e06c8395" xmlns:ns3="5c446c59-e2cf-4ab6-976a-d41307e20e11" xmlns:ns4="b072cec8-3e9d-43cd-90c2-d7a855a423e0" targetNamespace="http://schemas.microsoft.com/office/2006/metadata/properties" ma:root="true" ma:fieldsID="cd43545cd559ff823f922511cfb17c42" ns2:_="" ns3:_="" ns4:_="">
    <xsd:import namespace="3d4fb1ce-7578-4a36-b24b-8490e06c8395"/>
    <xsd:import namespace="5c446c59-e2cf-4ab6-976a-d41307e20e11"/>
    <xsd:import namespace="b072cec8-3e9d-43cd-90c2-d7a855a423e0"/>
    <xsd:element name="properties">
      <xsd:complexType>
        <xsd:sequence>
          <xsd:element name="documentManagement">
            <xsd:complexType>
              <xsd:all>
                <xsd:element ref="ns2:Project"/>
                <xsd:element ref="ns2:Phase" minOccurs="0"/>
                <xsd:element ref="ns2:Internal_x0020_Use" minOccurs="0"/>
                <xsd:element ref="ns2:Target_x0020_Group" minOccurs="0"/>
                <xsd:element ref="ns2:Components" minOccurs="0"/>
                <xsd:element ref="ns2:Instigated_x0020_by_x003a_" minOccurs="0"/>
                <xsd:element ref="ns2:Adults_x0020_or_x0020_Schools_x003a_" minOccurs="0"/>
                <xsd:element ref="ns2:Current_x0020_Status" minOccurs="0"/>
                <xsd:element ref="ns2:Start_x0020_date" minOccurs="0"/>
                <xsd:element ref="ns2:End_x0020_date" minOccurs="0"/>
                <xsd:element ref="ns2:Educational_x0020_Input" minOccurs="0"/>
                <xsd:element ref="ns2:Budget" minOccurs="0"/>
                <xsd:element ref="ns2:Teamwork_x003f_" minOccurs="0"/>
                <xsd:element ref="ns2:Product" minOccurs="0"/>
                <xsd:element ref="ns2:External_x0020_use" minOccurs="0"/>
                <xsd:element ref="ns2:sp5s" minOccurs="0"/>
                <xsd:element ref="ns2:zygd" minOccurs="0"/>
                <xsd:element ref="ns2:_x0031__x002d_Liner" minOccurs="0"/>
                <xsd:element ref="ns2:Support" minOccurs="0"/>
                <xsd:element ref="ns2:Ed_x0020_other" minOccurs="0"/>
                <xsd:element ref="ns2:Next_x0020_Strategic_x0020_meeting" minOccurs="0"/>
                <xsd:element ref="ns3:SharedWithUsers" minOccurs="0"/>
                <xsd:element ref="ns2:Priority" minOccurs="0"/>
                <xsd:element ref="ns2:Proposed_x0020_funding" minOccurs="0"/>
                <xsd:element ref="ns4:SharingHintHash" minOccurs="0"/>
                <xsd:element ref="ns4:SharedWithDetails" minOccurs="0"/>
                <xsd:element ref="ns4:LastSharedByUser" minOccurs="0"/>
                <xsd:element ref="ns4:LastSharedByTime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4fb1ce-7578-4a36-b24b-8490e06c8395" elementFormDefault="qualified">
    <xsd:import namespace="http://schemas.microsoft.com/office/2006/documentManagement/types"/>
    <xsd:import namespace="http://schemas.microsoft.com/office/infopath/2007/PartnerControls"/>
    <xsd:element name="Project" ma:index="1" ma:displayName="Project" ma:format="Dropdown" ma:indexed="true" ma:internalName="Project">
      <xsd:simpleType>
        <xsd:restriction base="dms:Choice">
          <xsd:enumeration value="BIT"/>
          <xsd:enumeration value="Challenge"/>
          <xsd:enumeration value="Mobile Maths"/>
          <xsd:enumeration value="Parental Engagement"/>
          <xsd:enumeration value="Family Maths Toolkit"/>
          <xsd:enumeration value="Firm Foundations for All"/>
          <xsd:enumeration value="PHF"/>
          <xsd:enumeration value="Passport Maths"/>
          <xsd:enumeration value="Portsmouth Counts"/>
          <xsd:enumeration value="Mayors Fund"/>
          <xsd:enumeration value="Overarching"/>
          <xsd:enumeration value="n/a"/>
          <xsd:enumeration value="Health"/>
          <xsd:enumeration value="BaNC"/>
          <xsd:enumeration value="Multiply"/>
        </xsd:restriction>
      </xsd:simpleType>
    </xsd:element>
    <xsd:element name="Phase" ma:index="2" nillable="true" ma:displayName="Phase" ma:format="Dropdown" ma:indexed="true" ma:internalName="Phase">
      <xsd:simpleType>
        <xsd:restriction base="dms:Choice">
          <xsd:enumeration value="Application"/>
          <xsd:enumeration value="Planning"/>
          <xsd:enumeration value="Research and Development"/>
          <xsd:enumeration value="Pilot"/>
          <xsd:enumeration value="Phase 2"/>
          <xsd:enumeration value="Phase 3"/>
          <xsd:enumeration value="Phase 4"/>
          <xsd:enumeration value="n/a"/>
        </xsd:restriction>
      </xsd:simpleType>
    </xsd:element>
    <xsd:element name="Internal_x0020_Use" ma:index="4" nillable="true" ma:displayName="Type of" ma:format="Dropdown" ma:internalName="Internal_x0020_Use">
      <xsd:simpleType>
        <xsd:restriction base="dms:Choice">
          <xsd:enumeration value="Activities_Tests"/>
          <xsd:enumeration value="Conference"/>
          <xsd:enumeration value="Consultation Response"/>
          <xsd:enumeration value="Contract"/>
          <xsd:enumeration value="Data"/>
          <xsd:enumeration value="Developed Parts"/>
          <xsd:enumeration value="Developing Material"/>
          <xsd:enumeration value="Evidence"/>
          <xsd:enumeration value="Expert Groups"/>
          <xsd:enumeration value="Finances"/>
          <xsd:enumeration value="Focus Groups"/>
          <xsd:enumeration value="Funding"/>
          <xsd:enumeration value="Meeting Minutes"/>
          <xsd:enumeration value="not internal"/>
          <xsd:enumeration value="Planning"/>
          <xsd:enumeration value="Financial_Quote"/>
          <xsd:enumeration value="Reference"/>
          <xsd:enumeration value="StockImages"/>
          <xsd:enumeration value="Support"/>
          <xsd:enumeration value="Survey_analysis"/>
          <xsd:enumeration value="Report/Write Up"/>
        </xsd:restriction>
      </xsd:simpleType>
    </xsd:element>
    <xsd:element name="Target_x0020_Group" ma:index="5" nillable="true" ma:displayName="Target Group" ma:format="Dropdown" ma:internalName="Target_x0020_Group">
      <xsd:simpleType>
        <xsd:restriction base="dms:Choice">
          <xsd:enumeration value="Champions"/>
          <xsd:enumeration value="Learners"/>
          <xsd:enumeration value="Partner"/>
          <xsd:enumeration value="Participant"/>
          <xsd:enumeration value="Partners and Participants"/>
          <xsd:enumeration value="Stakeholders"/>
          <xsd:enumeration value="Funders"/>
          <xsd:enumeration value="n/a"/>
        </xsd:restriction>
      </xsd:simpleType>
    </xsd:element>
    <xsd:element name="Components" ma:index="6" nillable="true" ma:displayName="Components" ma:format="Dropdown" ma:internalName="Components">
      <xsd:simpleType>
        <xsd:restriction base="dms:Choice">
          <xsd:enumeration value="Assessments"/>
          <xsd:enumeration value="Images"/>
          <xsd:enumeration value="Learn Elsewhere"/>
          <xsd:enumeration value="Legal"/>
          <xsd:enumeration value="Resources"/>
          <xsd:enumeration value="Wireframes"/>
        </xsd:restriction>
      </xsd:simpleType>
    </xsd:element>
    <xsd:element name="Instigated_x0020_by_x003a_" ma:index="7" nillable="true" ma:displayName="PM / Owner" ma:format="Dropdown" ma:indexed="true" ma:internalName="Instigated_x0020_by_x003a_">
      <xsd:simpleType>
        <xsd:restriction base="dms:Choice">
          <xsd:enumeration value="Siobhan"/>
          <xsd:enumeration value="Rachel"/>
          <xsd:enumeration value="Paul"/>
          <xsd:enumeration value="Lynn"/>
          <xsd:enumeration value="Sally"/>
          <xsd:enumeration value="Mike"/>
          <xsd:enumeration value="Vessi"/>
          <xsd:enumeration value="Serge"/>
          <xsd:enumeration value="Anna"/>
          <xsd:enumeration value="Margaret"/>
          <xsd:enumeration value="Rachael"/>
          <xsd:enumeration value="Hannah"/>
          <xsd:enumeration value="n/a"/>
        </xsd:restriction>
      </xsd:simpleType>
    </xsd:element>
    <xsd:element name="Adults_x0020_or_x0020_Schools_x003a_" ma:index="8" nillable="true" ma:displayName="Adults or Schools:" ma:format="Dropdown" ma:internalName="Adults_x0020_or_x0020_Schools_x003a_">
      <xsd:simpleType>
        <xsd:restriction base="dms:Choice">
          <xsd:enumeration value="Adults Challenge"/>
          <xsd:enumeration value="Adults other"/>
          <xsd:enumeration value="Strategic"/>
          <xsd:enumeration value="Schools"/>
          <xsd:enumeration value="Adults &amp; schools"/>
          <xsd:enumeration value="n/a"/>
        </xsd:restriction>
      </xsd:simpleType>
    </xsd:element>
    <xsd:element name="Current_x0020_Status" ma:index="9" nillable="true" ma:displayName="Dev Status" ma:format="Dropdown" ma:indexed="true" ma:internalName="Current_x0020_Status">
      <xsd:simpleType>
        <xsd:restriction base="dms:Choice">
          <xsd:enumeration value="Pipeline"/>
          <xsd:enumeration value="Active"/>
          <xsd:enumeration value="Complete"/>
          <xsd:enumeration value="n/a"/>
        </xsd:restriction>
      </xsd:simpleType>
    </xsd:element>
    <xsd:element name="Start_x0020_date" ma:index="10" nillable="true" ma:displayName="Start date" ma:format="DateOnly" ma:internalName="Start_x0020_date">
      <xsd:simpleType>
        <xsd:restriction base="dms:DateTime"/>
      </xsd:simpleType>
    </xsd:element>
    <xsd:element name="End_x0020_date" ma:index="11" nillable="true" ma:displayName="End date" ma:format="DateOnly" ma:internalName="End_x0020_date">
      <xsd:simpleType>
        <xsd:restriction base="dms:DateTime"/>
      </xsd:simpleType>
    </xsd:element>
    <xsd:element name="Educational_x0020_Input" ma:index="12" nillable="true" ma:displayName="Ed lead" ma:format="Dropdown" ma:internalName="Educational_x0020_Input">
      <xsd:simpleType>
        <xsd:restriction base="dms:Choice">
          <xsd:enumeration value="Els"/>
          <xsd:enumeration value="Derek"/>
          <xsd:enumeration value="Margaret"/>
          <xsd:enumeration value="Sue"/>
          <xsd:enumeration value="Lynn"/>
          <xsd:enumeration value="Serge"/>
          <xsd:enumeration value="tbc"/>
          <xsd:enumeration value="No"/>
        </xsd:restriction>
      </xsd:simpleType>
    </xsd:element>
    <xsd:element name="Budget" ma:index="13" nillable="true" ma:displayName="Est cost" ma:decimals="0" ma:LCID="2057" ma:internalName="Budget">
      <xsd:simpleType>
        <xsd:restriction base="dms:Currency"/>
      </xsd:simpleType>
    </xsd:element>
    <xsd:element name="Teamwork_x003f_" ma:index="14" nillable="true" ma:displayName="Teamwork" ma:format="Dropdown" ma:internalName="Teamwork_x003f_">
      <xsd:simpleType>
        <xsd:union memberTypes="dms:Text">
          <xsd:simpleType>
            <xsd:restriction base="dms:Choice">
              <xsd:enumeration value="Yes"/>
              <xsd:enumeration value="No"/>
            </xsd:restriction>
          </xsd:simpleType>
        </xsd:union>
      </xsd:simpleType>
    </xsd:element>
    <xsd:element name="Product" ma:index="15" nillable="true" ma:displayName="Product" ma:format="Dropdown" ma:indexed="true" ma:internalName="Product">
      <xsd:simpleType>
        <xsd:restriction base="dms:Choice">
          <xsd:enumeration value="BaNC"/>
          <xsd:enumeration value="Challenge Online"/>
          <xsd:enumeration value="Challenge Champions"/>
          <xsd:enumeration value="Champions Workbook"/>
          <xsd:enumeration value="Numeracy Review"/>
          <xsd:enumeration value="Family Maths Toolkit"/>
          <xsd:enumeration value="Parent Leaflets"/>
          <xsd:enumeration value="Parent Scrapbooks"/>
          <xsd:enumeration value="Firm Foundations Support Materials"/>
          <xsd:enumeration value="Overarching"/>
          <xsd:enumeration value="n/a"/>
          <xsd:enumeration value="Screener"/>
        </xsd:restriction>
      </xsd:simpleType>
    </xsd:element>
    <xsd:element name="External_x0020_use" ma:index="16" nillable="true" ma:displayName="Comms" ma:format="Dropdown" ma:internalName="External_x0020_use">
      <xsd:simpleType>
        <xsd:union memberTypes="dms:Text">
          <xsd:simpleType>
            <xsd:restriction base="dms:Choice">
              <xsd:enumeration value="Activities_Tests"/>
              <xsd:enumeration value="Ambassadors"/>
              <xsd:enumeration value="Blog_piece"/>
              <xsd:enumeration value="Brand"/>
              <xsd:enumeration value="Brief"/>
              <xsd:enumeration value="Case_study"/>
              <xsd:enumeration value="Comms_social_intern"/>
              <xsd:enumeration value="Design Features"/>
              <xsd:enumeration value="Emailing"/>
              <xsd:enumeration value="Instructions"/>
              <xsd:enumeration value="Leaflet_Handout_Overview"/>
              <xsd:enumeration value="Media"/>
              <xsd:enumeration value="Not External"/>
              <xsd:enumeration value="Posters_Banners"/>
              <xsd:enumeration value="Presentation"/>
              <xsd:enumeration value="Print Artwork"/>
              <xsd:enumeration value="Workshop"/>
            </xsd:restriction>
          </xsd:simpleType>
        </xsd:union>
      </xsd:simpleType>
    </xsd:element>
    <xsd:element name="sp5s" ma:index="17" nillable="true" ma:displayName="Text" ma:internalName="sp5s">
      <xsd:simpleType>
        <xsd:restriction base="dms:Text"/>
      </xsd:simpleType>
    </xsd:element>
    <xsd:element name="zygd" ma:index="18" nillable="true" ma:displayName="Contains data" ma:internalName="zygd">
      <xsd:simpleType>
        <xsd:restriction base="dms:Text"/>
      </xsd:simpleType>
    </xsd:element>
    <xsd:element name="_x0031__x002d_Liner" ma:index="19" nillable="true" ma:displayName="1-Liner" ma:description="A 1-line description" ma:internalName="_x0031__x002d_Liner">
      <xsd:simpleType>
        <xsd:restriction base="dms:Note">
          <xsd:maxLength value="255"/>
        </xsd:restriction>
      </xsd:simpleType>
    </xsd:element>
    <xsd:element name="Support" ma:index="20" nillable="true" ma:displayName="Support" ma:format="Dropdown" ma:internalName="Support">
      <xsd:simpleType>
        <xsd:union memberTypes="dms:Text">
          <xsd:simpleType>
            <xsd:restriction base="dms:Choice">
              <xsd:enumeration value="Jo"/>
              <xsd:enumeration value="Anna"/>
              <xsd:enumeration value="Helen"/>
              <xsd:enumeration value="n/a"/>
            </xsd:restriction>
          </xsd:simpleType>
        </xsd:union>
      </xsd:simpleType>
    </xsd:element>
    <xsd:element name="Ed_x0020_other" ma:index="21" nillable="true" ma:displayName="Ed other" ma:internalName="Ed_x0020_other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Lynn"/>
                        <xsd:enumeration value="Serge"/>
                        <xsd:enumeration value="Derek"/>
                        <xsd:enumeration value="Mandy"/>
                        <xsd:enumeration value="Colin"/>
                        <xsd:enumeration value="Nina"/>
                        <xsd:enumeration value="Margaret"/>
                        <xsd:enumeration value="Pip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  <xsd:element name="Next_x0020_Strategic_x0020_meeting" ma:index="22" nillable="true" ma:displayName="Next Strategic meeting" ma:format="Dropdown" ma:internalName="Next_x0020_Strategic_x0020_meeting">
      <xsd:simpleType>
        <xsd:union memberTypes="dms:Text">
          <xsd:simpleType>
            <xsd:restriction base="dms:Choice">
              <xsd:enumeration value="Yes"/>
            </xsd:restriction>
          </xsd:simpleType>
        </xsd:union>
      </xsd:simpleType>
    </xsd:element>
    <xsd:element name="Priority" ma:index="30" nillable="true" ma:displayName="Priority" ma:decimals="0" ma:internalName="Priority">
      <xsd:simpleType>
        <xsd:restriction base="dms:Number"/>
      </xsd:simpleType>
    </xsd:element>
    <xsd:element name="Proposed_x0020_funding" ma:index="31" nillable="true" ma:displayName="Proposed funding" ma:internalName="Proposed_x0020_funding">
      <xsd:simpleType>
        <xsd:restriction base="dms:Text">
          <xsd:maxLength value="255"/>
        </xsd:restriction>
      </xsd:simpleType>
    </xsd:element>
    <xsd:element name="MediaServiceMetadata" ma:index="3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3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3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9" nillable="true" ma:displayName="Tags" ma:internalName="MediaServiceAutoTags" ma:readOnly="true">
      <xsd:simpleType>
        <xsd:restriction base="dms:Text"/>
      </xsd:simpleType>
    </xsd:element>
    <xsd:element name="MediaServiceGenerationTime" ma:index="4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4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4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4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4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47" nillable="true" ma:taxonomy="true" ma:internalName="lcf76f155ced4ddcb4097134ff3c332f" ma:taxonomyFieldName="MediaServiceImageTags" ma:displayName="Image Tags" ma:readOnly="false" ma:fieldId="{5cf76f15-5ced-4ddc-b409-7134ff3c332f}" ma:taxonomyMulti="true" ma:sspId="ef2560c5-e438-498a-b155-42b5557b5a9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4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5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446c59-e2cf-4ab6-976a-d41307e20e11" elementFormDefault="qualified">
    <xsd:import namespace="http://schemas.microsoft.com/office/2006/documentManagement/types"/>
    <xsd:import namespace="http://schemas.microsoft.com/office/infopath/2007/PartnerControls"/>
    <xsd:element name="SharedWithUsers" ma:index="2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TaxCatchAll" ma:index="48" nillable="true" ma:displayName="Taxonomy Catch All Column" ma:hidden="true" ma:list="{a7ee53dc-7a83-4204-bf94-a1a24809ac75}" ma:internalName="TaxCatchAll" ma:showField="CatchAllData" ma:web="5c446c59-e2cf-4ab6-976a-d41307e20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72cec8-3e9d-43cd-90c2-d7a855a423e0" elementFormDefault="qualified">
    <xsd:import namespace="http://schemas.microsoft.com/office/2006/documentManagement/types"/>
    <xsd:import namespace="http://schemas.microsoft.com/office/infopath/2007/PartnerControls"/>
    <xsd:element name="SharingHintHash" ma:index="32" nillable="true" ma:displayName="Sharing Hint Hash" ma:internalName="SharingHintHash" ma:readOnly="true">
      <xsd:simpleType>
        <xsd:restriction base="dms:Text"/>
      </xsd:simpleType>
    </xsd:element>
    <xsd:element name="SharedWithDetails" ma:index="3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34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5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5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c446c59-e2cf-4ab6-976a-d41307e20e11" xsi:nil="true"/>
    <lcf76f155ced4ddcb4097134ff3c332f xmlns="3d4fb1ce-7578-4a36-b24b-8490e06c8395">
      <Terms xmlns="http://schemas.microsoft.com/office/infopath/2007/PartnerControls"/>
    </lcf76f155ced4ddcb4097134ff3c332f>
    <Adults_x0020_or_x0020_Schools_x003a_ xmlns="3d4fb1ce-7578-4a36-b24b-8490e06c8395" xsi:nil="true"/>
    <Product xmlns="3d4fb1ce-7578-4a36-b24b-8490e06c8395" xsi:nil="true"/>
    <Teamwork_x003f_ xmlns="3d4fb1ce-7578-4a36-b24b-8490e06c8395" xsi:nil="true"/>
    <External_x0020_use xmlns="3d4fb1ce-7578-4a36-b24b-8490e06c8395" xsi:nil="true"/>
    <Proposed_x0020_funding xmlns="3d4fb1ce-7578-4a36-b24b-8490e06c8395" xsi:nil="true"/>
    <Instigated_x0020_by_x003a_ xmlns="3d4fb1ce-7578-4a36-b24b-8490e06c8395" xsi:nil="true"/>
    <Internal_x0020_Use xmlns="3d4fb1ce-7578-4a36-b24b-8490e06c8395" xsi:nil="true"/>
    <Current_x0020_Status xmlns="3d4fb1ce-7578-4a36-b24b-8490e06c8395" xsi:nil="true"/>
    <Educational_x0020_Input xmlns="3d4fb1ce-7578-4a36-b24b-8490e06c8395" xsi:nil="true"/>
    <Next_x0020_Strategic_x0020_meeting xmlns="3d4fb1ce-7578-4a36-b24b-8490e06c8395" xsi:nil="true"/>
    <End_x0020_date xmlns="3d4fb1ce-7578-4a36-b24b-8490e06c8395" xsi:nil="true"/>
    <zygd xmlns="3d4fb1ce-7578-4a36-b24b-8490e06c8395" xsi:nil="true"/>
    <Project xmlns="3d4fb1ce-7578-4a36-b24b-8490e06c8395">n/a</Project>
    <Start_x0020_date xmlns="3d4fb1ce-7578-4a36-b24b-8490e06c8395" xsi:nil="true"/>
    <sp5s xmlns="3d4fb1ce-7578-4a36-b24b-8490e06c8395" xsi:nil="true"/>
    <Components xmlns="3d4fb1ce-7578-4a36-b24b-8490e06c8395" xsi:nil="true"/>
    <Target_x0020_Group xmlns="3d4fb1ce-7578-4a36-b24b-8490e06c8395" xsi:nil="true"/>
    <Ed_x0020_other xmlns="3d4fb1ce-7578-4a36-b24b-8490e06c8395" xsi:nil="true"/>
    <Priority xmlns="3d4fb1ce-7578-4a36-b24b-8490e06c8395" xsi:nil="true"/>
    <Budget xmlns="3d4fb1ce-7578-4a36-b24b-8490e06c8395" xsi:nil="true"/>
    <_x0031__x002d_Liner xmlns="3d4fb1ce-7578-4a36-b24b-8490e06c8395" xsi:nil="true"/>
    <Phase xmlns="3d4fb1ce-7578-4a36-b24b-8490e06c8395" xsi:nil="true"/>
    <Support xmlns="3d4fb1ce-7578-4a36-b24b-8490e06c8395" xsi:nil="true"/>
  </documentManagement>
</p:properties>
</file>

<file path=customXml/itemProps1.xml><?xml version="1.0" encoding="utf-8"?>
<ds:datastoreItem xmlns:ds="http://schemas.openxmlformats.org/officeDocument/2006/customXml" ds:itemID="{8B67BB8E-CC47-495A-8C49-611C340F1C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d4fb1ce-7578-4a36-b24b-8490e06c8395"/>
    <ds:schemaRef ds:uri="5c446c59-e2cf-4ab6-976a-d41307e20e11"/>
    <ds:schemaRef ds:uri="b072cec8-3e9d-43cd-90c2-d7a855a423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265EF53-AA62-4715-B066-8D96731552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D301FD-E842-4458-B94E-FCA7977D2F9B}">
  <ds:schemaRefs>
    <ds:schemaRef ds:uri="3d4fb1ce-7578-4a36-b24b-8490e06c8395"/>
    <ds:schemaRef ds:uri="5c446c59-e2cf-4ab6-976a-d41307e20e11"/>
    <ds:schemaRef ds:uri="b072cec8-3e9d-43cd-90c2-d7a855a423e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701</Words>
  <Application>Microsoft Office PowerPoint</Application>
  <PresentationFormat>Custom</PresentationFormat>
  <Paragraphs>110</Paragraphs>
  <Slides>23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4" baseType="lpstr">
      <vt:lpstr>Calibri</vt:lpstr>
      <vt:lpstr>Arial</vt:lpstr>
      <vt:lpstr>Lato</vt:lpstr>
      <vt:lpstr>Rubik SemiBold</vt:lpstr>
      <vt:lpstr>Rubik 2</vt:lpstr>
      <vt:lpstr>Lato 3</vt:lpstr>
      <vt:lpstr>Lato 1 Italics</vt:lpstr>
      <vt:lpstr>Lato 2</vt:lpstr>
      <vt:lpstr>Office Theme</vt:lpstr>
      <vt:lpstr>Content page (no falling numbers)</vt:lpstr>
      <vt:lpstr>1_Content page (no falling numbers)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Volunteering Programme Training Session</dc:title>
  <dc:creator>Laura  Hill</dc:creator>
  <cp:keywords>na</cp:keywords>
  <cp:lastModifiedBy>Ishraq Li-Rahman</cp:lastModifiedBy>
  <cp:revision>25</cp:revision>
  <dcterms:created xsi:type="dcterms:W3CDTF">2006-08-16T00:00:00Z</dcterms:created>
  <dcterms:modified xsi:type="dcterms:W3CDTF">2023-09-06T16:26:44Z</dcterms:modified>
  <cp:category>na</cp:category>
  <dc:identifier>DAFXiWwjw_o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0x010100B2B21833FE06F8488E9DE48F3E8C88A1</vt:lpwstr>
  </property>
  <property fmtid="{D5CDD505-2E9C-101B-9397-08002B2CF9AE}" pid="3" name="MediaServiceImageTags">
    <vt:lpwstr/>
  </property>
</Properties>
</file>